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1"/>
  </p:notesMasterIdLst>
  <p:sldIdLst>
    <p:sldId id="334" r:id="rId2"/>
    <p:sldId id="337" r:id="rId3"/>
    <p:sldId id="338" r:id="rId4"/>
    <p:sldId id="339" r:id="rId5"/>
    <p:sldId id="335" r:id="rId6"/>
    <p:sldId id="340" r:id="rId7"/>
    <p:sldId id="341" r:id="rId8"/>
    <p:sldId id="342" r:id="rId9"/>
    <p:sldId id="343" r:id="rId10"/>
    <p:sldId id="344" r:id="rId11"/>
    <p:sldId id="345" r:id="rId12"/>
    <p:sldId id="354" r:id="rId13"/>
    <p:sldId id="347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6" r:id="rId22"/>
    <p:sldId id="369" r:id="rId23"/>
    <p:sldId id="370" r:id="rId24"/>
    <p:sldId id="365" r:id="rId25"/>
    <p:sldId id="367" r:id="rId26"/>
    <p:sldId id="368" r:id="rId27"/>
    <p:sldId id="371" r:id="rId28"/>
    <p:sldId id="372" r:id="rId29"/>
    <p:sldId id="373" r:id="rId30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F4747"/>
    <a:srgbClr val="F10101"/>
    <a:srgbClr val="FF5050"/>
    <a:srgbClr val="FFFFFF"/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5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13" Type="http://schemas.openxmlformats.org/officeDocument/2006/relationships/slide" Target="slides/slide16.xml"/><Relationship Id="rId18" Type="http://schemas.openxmlformats.org/officeDocument/2006/relationships/slide" Target="slides/slide21.xml"/><Relationship Id="rId26" Type="http://schemas.openxmlformats.org/officeDocument/2006/relationships/slide" Target="slides/slide29.xml"/><Relationship Id="rId3" Type="http://schemas.openxmlformats.org/officeDocument/2006/relationships/slide" Target="slides/slide6.xml"/><Relationship Id="rId21" Type="http://schemas.openxmlformats.org/officeDocument/2006/relationships/slide" Target="slides/slide24.xml"/><Relationship Id="rId7" Type="http://schemas.openxmlformats.org/officeDocument/2006/relationships/slide" Target="slides/slide10.xml"/><Relationship Id="rId12" Type="http://schemas.openxmlformats.org/officeDocument/2006/relationships/slide" Target="slides/slide15.xml"/><Relationship Id="rId17" Type="http://schemas.openxmlformats.org/officeDocument/2006/relationships/slide" Target="slides/slide20.xml"/><Relationship Id="rId25" Type="http://schemas.openxmlformats.org/officeDocument/2006/relationships/slide" Target="slides/slide28.xml"/><Relationship Id="rId2" Type="http://schemas.openxmlformats.org/officeDocument/2006/relationships/slide" Target="slides/slide5.xml"/><Relationship Id="rId16" Type="http://schemas.openxmlformats.org/officeDocument/2006/relationships/slide" Target="slides/slide19.xml"/><Relationship Id="rId20" Type="http://schemas.openxmlformats.org/officeDocument/2006/relationships/slide" Target="slides/slide23.xml"/><Relationship Id="rId1" Type="http://schemas.openxmlformats.org/officeDocument/2006/relationships/slide" Target="slides/slide1.xml"/><Relationship Id="rId6" Type="http://schemas.openxmlformats.org/officeDocument/2006/relationships/slide" Target="slides/slide9.xml"/><Relationship Id="rId11" Type="http://schemas.openxmlformats.org/officeDocument/2006/relationships/slide" Target="slides/slide14.xml"/><Relationship Id="rId24" Type="http://schemas.openxmlformats.org/officeDocument/2006/relationships/slide" Target="slides/slide27.xml"/><Relationship Id="rId5" Type="http://schemas.openxmlformats.org/officeDocument/2006/relationships/slide" Target="slides/slide8.xml"/><Relationship Id="rId15" Type="http://schemas.openxmlformats.org/officeDocument/2006/relationships/slide" Target="slides/slide18.xml"/><Relationship Id="rId23" Type="http://schemas.openxmlformats.org/officeDocument/2006/relationships/slide" Target="slides/slide26.xml"/><Relationship Id="rId10" Type="http://schemas.openxmlformats.org/officeDocument/2006/relationships/slide" Target="slides/slide13.xml"/><Relationship Id="rId19" Type="http://schemas.openxmlformats.org/officeDocument/2006/relationships/slide" Target="slides/slide22.xml"/><Relationship Id="rId4" Type="http://schemas.openxmlformats.org/officeDocument/2006/relationships/slide" Target="slides/slide7.xml"/><Relationship Id="rId9" Type="http://schemas.openxmlformats.org/officeDocument/2006/relationships/slide" Target="slides/slide12.xml"/><Relationship Id="rId14" Type="http://schemas.openxmlformats.org/officeDocument/2006/relationships/slide" Target="slides/slide17.xml"/><Relationship Id="rId22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41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128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971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874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947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363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10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844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543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060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713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697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869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092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5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89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786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20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274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7957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0338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146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32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882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1162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570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4420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96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153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11085:Back to the 8-Queens</a:t>
            </a:r>
            <a:endParaRPr lang="en-US" altLang="zh-TW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★★★★☆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11085:Back to the 8-Queens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李協彥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18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7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在一個</a:t>
            </a:r>
            <a:r>
              <a:rPr lang="en-US" altLang="zh-TW" sz="2400" dirty="0">
                <a:latin typeface="Times New Roman" panose="02020603050405020304" pitchFamily="18" charset="0"/>
              </a:rPr>
              <a:t>8x8</a:t>
            </a:r>
            <a:r>
              <a:rPr lang="zh-TW" altLang="en-US" sz="2400" dirty="0">
                <a:latin typeface="Times New Roman" panose="02020603050405020304" pitchFamily="18" charset="0"/>
              </a:rPr>
              <a:t>的西洋棋盤中，每一行都有一個皇后，總共八個皇后，題目會給予一個棋盤的盤面，要求我們用最少的移動數目來使得這八個皇后不會攻擊到彼此。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06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1520" y="188640"/>
            <a:ext cx="42373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latin typeface="Times New Roman" panose="02020603050405020304" pitchFamily="18" charset="0"/>
              </a:rPr>
              <a:t>8-Queens</a:t>
            </a:r>
            <a:r>
              <a:rPr lang="zh-TW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zh-TW" sz="4000" b="1" dirty="0">
                <a:latin typeface="Times New Roman" panose="02020603050405020304" pitchFamily="18" charset="0"/>
              </a:rPr>
              <a:t>Problem</a:t>
            </a:r>
            <a:endParaRPr lang="zh-TW" altLang="en-US" sz="4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115616" y="117963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皇后的攻擊範圍為垂直水平的直線與對角線。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031716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397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1520" y="188640"/>
            <a:ext cx="42373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latin typeface="Times New Roman" panose="02020603050405020304" pitchFamily="18" charset="0"/>
              </a:rPr>
              <a:t>8-Queens</a:t>
            </a:r>
            <a:r>
              <a:rPr lang="zh-TW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zh-TW" sz="4000" b="1" dirty="0">
                <a:latin typeface="Times New Roman" panose="02020603050405020304" pitchFamily="18" charset="0"/>
              </a:rPr>
              <a:t>Problem</a:t>
            </a:r>
            <a:endParaRPr lang="zh-TW" altLang="en-US" sz="4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395536" y="1268760"/>
            <a:ext cx="849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八皇后問題：每行各有一個皇后且這些皇后無法攻擊到彼此。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904585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16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830159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51520" y="188640"/>
            <a:ext cx="42373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latin typeface="Times New Roman" panose="02020603050405020304" pitchFamily="18" charset="0"/>
              </a:rPr>
              <a:t>8-Queens</a:t>
            </a:r>
            <a:r>
              <a:rPr lang="zh-TW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zh-TW" sz="4000" b="1" dirty="0">
                <a:latin typeface="Times New Roman" panose="02020603050405020304" pitchFamily="18" charset="0"/>
              </a:rPr>
              <a:t>Problem</a:t>
            </a:r>
            <a:endParaRPr lang="zh-TW" altLang="en-US" sz="4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539552" y="1128323"/>
            <a:ext cx="8186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這題的題目會給你一個盤面，每行都各有一個皇后，</a:t>
            </a:r>
            <a:endParaRPr lang="en-US" altLang="zh-TW" dirty="0"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你只能上下移動每個皇后，使得這八個皇后無法攻擊彼此。</a:t>
            </a:r>
          </a:p>
        </p:txBody>
      </p:sp>
      <p:cxnSp>
        <p:nvCxnSpPr>
          <p:cNvPr id="3" name="直線單箭頭接點 2"/>
          <p:cNvCxnSpPr/>
          <p:nvPr/>
        </p:nvCxnSpPr>
        <p:spPr bwMode="auto">
          <a:xfrm flipV="1">
            <a:off x="3779912" y="3573016"/>
            <a:ext cx="0" cy="26642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757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3058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  <a:r>
              <a:rPr lang="en-US" altLang="zh-TW" sz="2400" dirty="0">
                <a:latin typeface="Times New Roman" panose="02020603050405020304" pitchFamily="18" charset="0"/>
              </a:rPr>
              <a:t>					</a:t>
            </a:r>
            <a:r>
              <a:rPr lang="en-US" altLang="zh-TW" sz="2400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1 2 3 4 5 6 7 8				Case 1: 7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1 1 1 1 1 1 1 1				Case 2: 7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zh-TW" altLang="en-US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851607"/>
              </p:ext>
            </p:extLst>
          </p:nvPr>
        </p:nvGraphicFramePr>
        <p:xfrm>
          <a:off x="755576" y="2564904"/>
          <a:ext cx="324036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8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410408"/>
              </p:ext>
            </p:extLst>
          </p:nvPr>
        </p:nvGraphicFramePr>
        <p:xfrm>
          <a:off x="5076056" y="2564904"/>
          <a:ext cx="324036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8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1" name="直線單箭頭接點 10"/>
          <p:cNvCxnSpPr/>
          <p:nvPr/>
        </p:nvCxnSpPr>
        <p:spPr bwMode="auto">
          <a:xfrm>
            <a:off x="5580112" y="3212976"/>
            <a:ext cx="0" cy="223224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triangle"/>
          </a:ln>
          <a:effectLst/>
        </p:spPr>
      </p:cxnSp>
      <p:cxnSp>
        <p:nvCxnSpPr>
          <p:cNvPr id="13" name="直線單箭頭接點 12"/>
          <p:cNvCxnSpPr/>
          <p:nvPr/>
        </p:nvCxnSpPr>
        <p:spPr bwMode="auto">
          <a:xfrm>
            <a:off x="6012160" y="3645024"/>
            <a:ext cx="0" cy="11521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triangle"/>
          </a:ln>
          <a:effectLst/>
        </p:spPr>
      </p:cxnSp>
      <p:cxnSp>
        <p:nvCxnSpPr>
          <p:cNvPr id="16" name="直線單箭頭接點 15"/>
          <p:cNvCxnSpPr/>
          <p:nvPr/>
        </p:nvCxnSpPr>
        <p:spPr bwMode="auto">
          <a:xfrm flipV="1">
            <a:off x="6660232" y="3212976"/>
            <a:ext cx="0" cy="10801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triangle"/>
          </a:ln>
          <a:effectLst/>
        </p:spPr>
      </p:cxnSp>
      <p:cxnSp>
        <p:nvCxnSpPr>
          <p:cNvPr id="19" name="直線單箭頭接點 18"/>
          <p:cNvCxnSpPr/>
          <p:nvPr/>
        </p:nvCxnSpPr>
        <p:spPr bwMode="auto">
          <a:xfrm>
            <a:off x="7020272" y="4797152"/>
            <a:ext cx="0" cy="3600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triangle"/>
          </a:ln>
          <a:effectLst/>
        </p:spPr>
      </p:cxnSp>
      <p:cxnSp>
        <p:nvCxnSpPr>
          <p:cNvPr id="22" name="直線單箭頭接點 21"/>
          <p:cNvCxnSpPr/>
          <p:nvPr/>
        </p:nvCxnSpPr>
        <p:spPr bwMode="auto">
          <a:xfrm>
            <a:off x="7380312" y="5229200"/>
            <a:ext cx="0" cy="6480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triangle"/>
          </a:ln>
          <a:effectLst/>
        </p:spPr>
      </p:cxnSp>
      <p:cxnSp>
        <p:nvCxnSpPr>
          <p:cNvPr id="25" name="直線單箭頭接點 24"/>
          <p:cNvCxnSpPr/>
          <p:nvPr/>
        </p:nvCxnSpPr>
        <p:spPr bwMode="auto">
          <a:xfrm flipV="1">
            <a:off x="7740352" y="3645024"/>
            <a:ext cx="0" cy="1800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triangle"/>
          </a:ln>
          <a:effectLst/>
        </p:spPr>
      </p:cxnSp>
      <p:cxnSp>
        <p:nvCxnSpPr>
          <p:cNvPr id="27" name="直線單箭頭接點 26"/>
          <p:cNvCxnSpPr/>
          <p:nvPr/>
        </p:nvCxnSpPr>
        <p:spPr bwMode="auto">
          <a:xfrm flipV="1">
            <a:off x="8100392" y="4437112"/>
            <a:ext cx="0" cy="14401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771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2.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從中找出最少所需的移動數目！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573472"/>
              </p:ext>
            </p:extLst>
          </p:nvPr>
        </p:nvGraphicFramePr>
        <p:xfrm>
          <a:off x="713656" y="31710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34308"/>
              </p:ext>
            </p:extLst>
          </p:nvPr>
        </p:nvGraphicFramePr>
        <p:xfrm>
          <a:off x="866056" y="33234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133486"/>
              </p:ext>
            </p:extLst>
          </p:nvPr>
        </p:nvGraphicFramePr>
        <p:xfrm>
          <a:off x="1018456" y="34758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330681"/>
              </p:ext>
            </p:extLst>
          </p:nvPr>
        </p:nvGraphicFramePr>
        <p:xfrm>
          <a:off x="1170856" y="36282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00666"/>
              </p:ext>
            </p:extLst>
          </p:nvPr>
        </p:nvGraphicFramePr>
        <p:xfrm>
          <a:off x="1323256" y="37806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612346"/>
              </p:ext>
            </p:extLst>
          </p:nvPr>
        </p:nvGraphicFramePr>
        <p:xfrm>
          <a:off x="1475656" y="39330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向右箭號 3"/>
          <p:cNvSpPr/>
          <p:nvPr/>
        </p:nvSpPr>
        <p:spPr bwMode="auto">
          <a:xfrm>
            <a:off x="4067944" y="4293096"/>
            <a:ext cx="1224136" cy="828680"/>
          </a:xfrm>
          <a:prstGeom prst="rightArrow">
            <a:avLst>
              <a:gd name="adj1" fmla="val 37740"/>
              <a:gd name="adj2" fmla="val 5766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80112" y="4146416"/>
            <a:ext cx="3324948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minimum </a:t>
            </a:r>
          </a:p>
          <a:p>
            <a:pPr algn="ctr"/>
            <a:r>
              <a:rPr lang="en-US" altLang="zh-TW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number of moves</a:t>
            </a:r>
            <a:endParaRPr lang="zh-TW" altLang="en-US" sz="3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682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7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840948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188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8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693398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238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9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934660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179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10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852465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184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11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20292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2861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12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672862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079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13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013273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551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14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556306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81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15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101969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931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16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尋訪整個棋盤，以找尋達成條件的盤面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001716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628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17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無法再放入皇后，此盤面無解，該往回修改這個盤面了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092536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804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18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40762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419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19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448368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528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20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514202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235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21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繼續往回修改直到找出每個八皇后的盤面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9720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807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22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繼續往回修改直到找出每個八皇后的盤面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925293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47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0891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23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繼續往回修改直到找出每個八皇后的盤面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970302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2817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24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成功放入第八個皇后，此盤面是其中一組解！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924304"/>
              </p:ext>
            </p:extLst>
          </p:nvPr>
        </p:nvGraphicFramePr>
        <p:xfrm>
          <a:off x="1758139" y="1958643"/>
          <a:ext cx="5195673" cy="4566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801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25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藉由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DFS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尋訪整個盤面，我們就能找出所有八皇后的解法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共有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92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種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。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982137"/>
              </p:ext>
            </p:extLst>
          </p:nvPr>
        </p:nvGraphicFramePr>
        <p:xfrm>
          <a:off x="1043608" y="2564904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039623"/>
              </p:ext>
            </p:extLst>
          </p:nvPr>
        </p:nvGraphicFramePr>
        <p:xfrm>
          <a:off x="1196008" y="2717304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3132"/>
              </p:ext>
            </p:extLst>
          </p:nvPr>
        </p:nvGraphicFramePr>
        <p:xfrm>
          <a:off x="1348408" y="2869704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279234"/>
              </p:ext>
            </p:extLst>
          </p:nvPr>
        </p:nvGraphicFramePr>
        <p:xfrm>
          <a:off x="1500808" y="3022104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660503"/>
              </p:ext>
            </p:extLst>
          </p:nvPr>
        </p:nvGraphicFramePr>
        <p:xfrm>
          <a:off x="1653208" y="3174504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036159"/>
              </p:ext>
            </p:extLst>
          </p:nvPr>
        </p:nvGraphicFramePr>
        <p:xfrm>
          <a:off x="1805608" y="3326904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左中括弧 1"/>
          <p:cNvSpPr/>
          <p:nvPr/>
        </p:nvSpPr>
        <p:spPr bwMode="auto">
          <a:xfrm rot="16200000">
            <a:off x="2157264" y="4214272"/>
            <a:ext cx="448816" cy="2880320"/>
          </a:xfrm>
          <a:prstGeom prst="leftBracket">
            <a:avLst>
              <a:gd name="adj" fmla="val 39459"/>
            </a:avLst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212120" y="5952807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所有八皇后盤面</a:t>
            </a:r>
          </a:p>
        </p:txBody>
      </p:sp>
    </p:spTree>
    <p:extLst>
      <p:ext uri="{BB962C8B-B14F-4D97-AF65-F5344CB8AC3E}">
        <p14:creationId xmlns:p14="http://schemas.microsoft.com/office/powerpoint/2010/main" val="330358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26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2.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從中找出最少所需的移動數目！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366911"/>
              </p:ext>
            </p:extLst>
          </p:nvPr>
        </p:nvGraphicFramePr>
        <p:xfrm>
          <a:off x="899592" y="2090625"/>
          <a:ext cx="3096344" cy="3322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7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1739878" y="155679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輸入盤面</a:t>
            </a:r>
          </a:p>
        </p:txBody>
      </p:sp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593610"/>
              </p:ext>
            </p:extLst>
          </p:nvPr>
        </p:nvGraphicFramePr>
        <p:xfrm>
          <a:off x="5072236" y="2169571"/>
          <a:ext cx="3096344" cy="3322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7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" name="文字方塊 27"/>
          <p:cNvSpPr txBox="1"/>
          <p:nvPr/>
        </p:nvSpPr>
        <p:spPr>
          <a:xfrm>
            <a:off x="5072236" y="1628800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其中一個八皇后盤面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3430899" y="5862935"/>
            <a:ext cx="1977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Move</a:t>
            </a:r>
            <a:r>
              <a:rPr lang="zh-TW" altLang="en-US" dirty="0">
                <a:latin typeface="+mn-ea"/>
                <a:ea typeface="+mn-ea"/>
              </a:rPr>
              <a:t>數量：</a:t>
            </a:r>
            <a:r>
              <a:rPr lang="en-US" altLang="zh-TW" dirty="0">
                <a:latin typeface="+mn-ea"/>
                <a:ea typeface="+mn-ea"/>
              </a:rPr>
              <a:t>7</a:t>
            </a:r>
            <a:endParaRPr lang="zh-TW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05675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27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2.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從中找出最少所需的移動數目！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366911"/>
              </p:ext>
            </p:extLst>
          </p:nvPr>
        </p:nvGraphicFramePr>
        <p:xfrm>
          <a:off x="899592" y="2090625"/>
          <a:ext cx="3096344" cy="3322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7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70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1739878" y="155679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輸入盤面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611560" y="5602663"/>
            <a:ext cx="8186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與每個八皇后盤面計算出</a:t>
            </a:r>
            <a:r>
              <a:rPr lang="en-US" altLang="zh-TW" dirty="0">
                <a:latin typeface="+mn-ea"/>
                <a:ea typeface="+mn-ea"/>
              </a:rPr>
              <a:t>move</a:t>
            </a:r>
            <a:r>
              <a:rPr lang="zh-TW" altLang="en-US" dirty="0">
                <a:latin typeface="+mn-ea"/>
                <a:ea typeface="+mn-ea"/>
              </a:rPr>
              <a:t>的數量，再從中找出最小值，</a:t>
            </a:r>
            <a:endParaRPr lang="en-US" altLang="zh-TW" dirty="0">
              <a:latin typeface="+mn-ea"/>
              <a:ea typeface="+mn-ea"/>
            </a:endParaRPr>
          </a:p>
          <a:p>
            <a:r>
              <a:rPr lang="zh-TW" altLang="en-US" dirty="0">
                <a:latin typeface="+mn-ea"/>
                <a:ea typeface="+mn-ea"/>
              </a:rPr>
              <a:t>即為題目所求。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50341"/>
              </p:ext>
            </p:extLst>
          </p:nvPr>
        </p:nvGraphicFramePr>
        <p:xfrm>
          <a:off x="5662588" y="2323105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006821"/>
              </p:ext>
            </p:extLst>
          </p:nvPr>
        </p:nvGraphicFramePr>
        <p:xfrm>
          <a:off x="5814988" y="2475505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164415"/>
              </p:ext>
            </p:extLst>
          </p:nvPr>
        </p:nvGraphicFramePr>
        <p:xfrm>
          <a:off x="5967388" y="2627905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056393"/>
              </p:ext>
            </p:extLst>
          </p:nvPr>
        </p:nvGraphicFramePr>
        <p:xfrm>
          <a:off x="6119788" y="2780305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876140"/>
              </p:ext>
            </p:extLst>
          </p:nvPr>
        </p:nvGraphicFramePr>
        <p:xfrm>
          <a:off x="6272188" y="2932705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010518"/>
              </p:ext>
            </p:extLst>
          </p:nvPr>
        </p:nvGraphicFramePr>
        <p:xfrm>
          <a:off x="6424588" y="3085105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文字方塊 15"/>
          <p:cNvSpPr txBox="1"/>
          <p:nvPr/>
        </p:nvSpPr>
        <p:spPr>
          <a:xfrm>
            <a:off x="5501149" y="152490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+mn-ea"/>
                <a:ea typeface="+mn-ea"/>
              </a:rPr>
              <a:t>所有八皇后盤面</a:t>
            </a:r>
          </a:p>
        </p:txBody>
      </p:sp>
    </p:spTree>
    <p:extLst>
      <p:ext uri="{BB962C8B-B14F-4D97-AF65-F5344CB8AC3E}">
        <p14:creationId xmlns:p14="http://schemas.microsoft.com/office/powerpoint/2010/main" val="1841166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28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1.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建立出所有滿足八皇后條件的盤面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	2.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從中找出最少所需的移動數目！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713656" y="31710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866056" y="33234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1018456" y="34758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1170856" y="36282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323256" y="37806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475656" y="3933056"/>
          <a:ext cx="2016224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23"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向右箭號 3"/>
          <p:cNvSpPr/>
          <p:nvPr/>
        </p:nvSpPr>
        <p:spPr bwMode="auto">
          <a:xfrm>
            <a:off x="4067944" y="4293096"/>
            <a:ext cx="1224136" cy="828680"/>
          </a:xfrm>
          <a:prstGeom prst="rightArrow">
            <a:avLst>
              <a:gd name="adj1" fmla="val 37740"/>
              <a:gd name="adj2" fmla="val 5766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80112" y="4146416"/>
            <a:ext cx="3324948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minimum </a:t>
            </a:r>
          </a:p>
          <a:p>
            <a:pPr algn="ctr"/>
            <a:r>
              <a:rPr lang="en-US" altLang="zh-TW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number of moves</a:t>
            </a:r>
            <a:endParaRPr lang="zh-TW" altLang="en-US" sz="3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8527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29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無</a:t>
            </a:r>
            <a:endParaRPr lang="zh-TW" altLang="en-US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	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zh-TW" altLang="en-US" sz="2400" dirty="0">
                <a:latin typeface="Times New Roman" panose="02020603050405020304" pitchFamily="18" charset="0"/>
              </a:rPr>
              <a:t>	無。</a:t>
            </a:r>
          </a:p>
        </p:txBody>
      </p:sp>
    </p:spTree>
    <p:extLst>
      <p:ext uri="{BB962C8B-B14F-4D97-AF65-F5344CB8AC3E}">
        <p14:creationId xmlns:p14="http://schemas.microsoft.com/office/powerpoint/2010/main" val="218746309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8186</TotalTime>
  <Words>1274</Words>
  <Application>Microsoft Office PowerPoint</Application>
  <PresentationFormat>如螢幕大小 (4:3)</PresentationFormat>
  <Paragraphs>849</Paragraphs>
  <Slides>29</Slides>
  <Notes>26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5" baseType="lpstr">
      <vt:lpstr>新細明體</vt:lpstr>
      <vt:lpstr>標楷體</vt:lpstr>
      <vt:lpstr>Tahoma</vt:lpstr>
      <vt:lpstr>Times New Roman</vt:lpstr>
      <vt:lpstr>Wingdings</vt:lpstr>
      <vt:lpstr>Blends</vt:lpstr>
      <vt:lpstr>11085:Back to the 8-Queens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225</cp:revision>
  <dcterms:created xsi:type="dcterms:W3CDTF">1601-01-01T00:00:00Z</dcterms:created>
  <dcterms:modified xsi:type="dcterms:W3CDTF">2018-10-10T05:32:28Z</dcterms:modified>
</cp:coreProperties>
</file>