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6"/>
  </p:notesMasterIdLst>
  <p:sldIdLst>
    <p:sldId id="307" r:id="rId2"/>
    <p:sldId id="309" r:id="rId3"/>
    <p:sldId id="310" r:id="rId4"/>
    <p:sldId id="313" r:id="rId5"/>
  </p:sldIdLst>
  <p:sldSz cx="9144000" cy="6858000" type="screen4x3"/>
  <p:notesSz cx="6832600" cy="99631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A943"/>
    <a:srgbClr val="20C428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29" autoAdjust="0"/>
    <p:restoredTop sz="92138" autoAdjust="0"/>
  </p:normalViewPr>
  <p:slideViewPr>
    <p:cSldViewPr>
      <p:cViewPr varScale="1">
        <p:scale>
          <a:sx n="67" d="100"/>
          <a:sy n="67" d="100"/>
        </p:scale>
        <p:origin x="115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5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4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1913" y="0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076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925513" y="747713"/>
            <a:ext cx="4981575" cy="3735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1225" y="4732338"/>
            <a:ext cx="5010150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64675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1913" y="9464675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28C71B12-487B-4A01-8193-F6E3F9454E3A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3DD9D5F4-3900-4776-A13E-A258F48C3B86}" type="slidenum">
              <a:rPr lang="zh-TW" altLang="en-US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5123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4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1DE0CA02-CB92-4B3D-ACBD-D877A0614E13}" type="slidenum">
              <a:rPr lang="zh-TW" altLang="en-US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7171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B8408D81-820F-4602-8CA4-064504DCF2D4}" type="slidenum">
              <a:rPr lang="zh-TW" altLang="en-US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9219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220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131BBAF4-86EE-4FD8-8455-F179732C1995}" type="slidenum">
              <a:rPr lang="zh-TW" altLang="en-US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4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11267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268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eaLnBrk="1" hangingPunct="1">
                  <a:defRPr/>
                </a:pPr>
                <a:endParaRPr lang="zh-TW" altLang="en-US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eaLnBrk="1" hangingPunct="1">
                  <a:defRPr/>
                </a:pPr>
                <a:endParaRPr lang="zh-TW" altLang="en-US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eaLnBrk="1" hangingPunct="1">
                  <a:defRPr/>
                </a:pPr>
                <a:endParaRPr lang="zh-TW" altLang="en-US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eaLnBrk="1" hangingPunct="1">
                  <a:defRPr/>
                </a:pPr>
                <a:endParaRPr lang="zh-TW" altLang="en-US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0BD8C3-D754-4BC7-A945-780A0F16DAF6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2362200" y="6248400"/>
            <a:ext cx="4953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1</a:t>
            </a:r>
            <a:endParaRPr lang="en-US" altLang="zh-TW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CD75B77-5181-4446-9DE5-9A2B172F4DAD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06739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7D668F-B380-4F60-B371-B644F7320A11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F7C192-7A3E-466D-ACD7-22B903EF2251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05565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94718D-BA03-441C-ADA2-F13079FC16B4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F34050-0C20-4846-9F7D-033705D889FD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38298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7620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7244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4C3941-9EAB-4DDF-BB50-36A796DEEAD5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EC1924-A756-4917-83CF-C0B401263B05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3288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D9DDEF-1B87-4F53-BE31-6E217561D069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DA962B-EBE0-4D23-901E-4339FA7B3506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33309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1F712D-FF7C-49F9-9A6E-F591ED7F57FD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A0A5A5-9B9C-4B45-A355-174FC88B41CE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9817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DB22A5-370F-45AF-98EF-A71C727BC069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D03F4B-9BDC-46F1-9A0A-593B2A7188E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63629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50696E-0C4E-4F3C-8A09-AE91166224C3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938E9E-6E84-4B7F-AB50-7B4CFF0A0982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60461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04F1C9-4B1B-4B89-9F3F-362BD17C6EED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E9BB70-A142-419F-93DC-FE72A6AD7353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80935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280C7E-794B-422B-96B1-2FAC6BBBCF87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4320FB-7054-4266-9861-59359A97522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71978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07175" y="381000"/>
            <a:ext cx="1947863" cy="57912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5692775" cy="579120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6997A9-1309-4DD2-940C-B47D5BF05F2B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554210-8708-47A2-AC02-80865C52930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68077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81000"/>
            <a:ext cx="77930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5240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0" sz="14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EF0FC30E-5878-4EAF-905C-9B92C491A2D6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62200" y="6324600"/>
            <a:ext cx="495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4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400">
                <a:solidFill>
                  <a:schemeClr val="accent1"/>
                </a:solidFill>
              </a:defRPr>
            </a:lvl1pPr>
          </a:lstStyle>
          <a:p>
            <a:fld id="{EDF4818C-1977-468B-A58C-89544BB31E07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9AA53E4-66E5-4955-8581-CED5F5A7305A}" type="slidenum">
              <a:rPr kumimoji="0" lang="zh-TW" altLang="en-US" sz="140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772400" cy="914400"/>
          </a:xfrm>
        </p:spPr>
        <p:txBody>
          <a:bodyPr/>
          <a:lstStyle/>
          <a:p>
            <a:pPr eaLnBrk="1" hangingPunct="1"/>
            <a:r>
              <a:rPr lang="en-US" altLang="zh-TW" b="1" smtClean="0">
                <a:latin typeface="Times New Roman" panose="02020603050405020304" pitchFamily="18" charset="0"/>
              </a:rPr>
              <a:t>11489: Integer Game</a:t>
            </a:r>
            <a:endParaRPr lang="en-US" altLang="zh-TW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077200" cy="4789488"/>
          </a:xfrm>
        </p:spPr>
        <p:txBody>
          <a:bodyPr/>
          <a:lstStyle/>
          <a:p>
            <a:pPr eaLnBrk="1" hangingPunct="1"/>
            <a:r>
              <a:rPr lang="zh-TW" altLang="en-US" sz="2400" smtClean="0">
                <a:solidFill>
                  <a:schemeClr val="hlink"/>
                </a:solidFill>
                <a:latin typeface="Times New Roman" panose="02020603050405020304" pitchFamily="18" charset="0"/>
              </a:rPr>
              <a:t>★★☆☆☆</a:t>
            </a:r>
          </a:p>
          <a:p>
            <a:pPr eaLnBrk="1" hangingPunct="1"/>
            <a:r>
              <a:rPr lang="zh-TW" altLang="en-US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>題組：</a:t>
            </a:r>
            <a:r>
              <a:rPr lang="en-US" altLang="zh-TW" sz="2400" smtClean="0">
                <a:latin typeface="Times New Roman" panose="02020603050405020304" pitchFamily="18" charset="0"/>
                <a:ea typeface="新細明體" panose="02020500000000000000" pitchFamily="18" charset="-120"/>
              </a:rPr>
              <a:t>Problem Set Archive with Online Judge</a:t>
            </a:r>
          </a:p>
          <a:p>
            <a:pPr eaLnBrk="1" hangingPunct="1"/>
            <a:r>
              <a:rPr lang="zh-TW" altLang="en-US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>題號：</a:t>
            </a:r>
            <a:r>
              <a:rPr lang="en-US" altLang="zh-TW" sz="2400" smtClean="0">
                <a:latin typeface="Times New Roman" panose="02020603050405020304" pitchFamily="18" charset="0"/>
              </a:rPr>
              <a:t>11489: Integer Game</a:t>
            </a:r>
            <a:endParaRPr lang="en-US" altLang="zh-TW" sz="2400" smtClean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>解題者：</a:t>
            </a:r>
            <a:r>
              <a:rPr lang="zh-TW" altLang="en-US" sz="2400" smtClean="0">
                <a:latin typeface="Times New Roman" panose="02020603050405020304" pitchFamily="18" charset="0"/>
              </a:rPr>
              <a:t>張育誠</a:t>
            </a:r>
            <a:endParaRPr lang="zh-TW" altLang="en-US" sz="2400" smtClean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>解題日期：</a:t>
            </a:r>
            <a:r>
              <a:rPr lang="zh-TW" altLang="en-US" sz="2400" smtClean="0">
                <a:latin typeface="Times New Roman" panose="02020603050405020304" pitchFamily="18" charset="0"/>
              </a:rPr>
              <a:t>20</a:t>
            </a:r>
            <a:r>
              <a:rPr lang="en-US" altLang="zh-TW" sz="2400" smtClean="0">
                <a:latin typeface="Times New Roman" panose="02020603050405020304" pitchFamily="18" charset="0"/>
              </a:rPr>
              <a:t>21</a:t>
            </a:r>
            <a:r>
              <a:rPr lang="zh-TW" altLang="en-US" sz="2400" smtClean="0">
                <a:latin typeface="Times New Roman" panose="02020603050405020304" pitchFamily="18" charset="0"/>
              </a:rPr>
              <a:t>年</a:t>
            </a:r>
            <a:r>
              <a:rPr lang="en-US" altLang="zh-TW" sz="2400" smtClean="0">
                <a:latin typeface="Times New Roman" panose="02020603050405020304" pitchFamily="18" charset="0"/>
              </a:rPr>
              <a:t>3</a:t>
            </a:r>
            <a:r>
              <a:rPr lang="zh-TW" altLang="en-US" sz="2400" smtClean="0">
                <a:latin typeface="Times New Roman" panose="02020603050405020304" pitchFamily="18" charset="0"/>
              </a:rPr>
              <a:t>月</a:t>
            </a:r>
            <a:r>
              <a:rPr lang="en-US" altLang="zh-TW" sz="2400" smtClean="0">
                <a:latin typeface="Times New Roman" panose="02020603050405020304" pitchFamily="18" charset="0"/>
              </a:rPr>
              <a:t>25</a:t>
            </a:r>
            <a:r>
              <a:rPr lang="zh-TW" altLang="en-US" sz="2400" smtClean="0">
                <a:latin typeface="Times New Roman" panose="02020603050405020304" pitchFamily="18" charset="0"/>
              </a:rPr>
              <a:t>日</a:t>
            </a:r>
            <a:endParaRPr lang="zh-TW" altLang="en-US" sz="2400" smtClean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>題意：</a:t>
            </a:r>
            <a:r>
              <a:rPr lang="en-US" altLang="zh-TW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/>
            </a:r>
            <a:br>
              <a:rPr lang="en-US" altLang="zh-TW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r>
              <a:rPr lang="zh-TW" altLang="en-US" sz="2400" smtClean="0">
                <a:latin typeface="Times New Roman" panose="02020603050405020304" pitchFamily="18" charset="0"/>
              </a:rPr>
              <a:t>給定一列純數數列</a:t>
            </a:r>
            <a:r>
              <a:rPr lang="en-US" altLang="zh-TW" sz="2400" smtClean="0">
                <a:latin typeface="Times New Roman" panose="02020603050405020304" pitchFamily="18" charset="0"/>
              </a:rPr>
              <a:t>(</a:t>
            </a:r>
            <a:r>
              <a:rPr lang="zh-TW" altLang="en-US" sz="2400" smtClean="0">
                <a:latin typeface="Times New Roman" panose="02020603050405020304" pitchFamily="18" charset="0"/>
              </a:rPr>
              <a:t> </a:t>
            </a:r>
            <a:r>
              <a:rPr lang="en-US" altLang="zh-TW" sz="2400" smtClean="0">
                <a:latin typeface="Times New Roman" panose="02020603050405020304" pitchFamily="18" charset="0"/>
                <a:sym typeface="Symbol" panose="05050102010706020507" pitchFamily="18" charset="2"/>
              </a:rPr>
              <a:t></a:t>
            </a:r>
            <a:r>
              <a:rPr lang="zh-TW" altLang="en-US" sz="2400" smtClean="0">
                <a:latin typeface="Times New Roman" panose="02020603050405020304" pitchFamily="18" charset="0"/>
              </a:rPr>
              <a:t> </a:t>
            </a:r>
            <a:r>
              <a:rPr lang="en-US" altLang="zh-TW" sz="2400" smtClean="0">
                <a:latin typeface="Times New Roman" panose="02020603050405020304" pitchFamily="18" charset="0"/>
              </a:rPr>
              <a:t>1000</a:t>
            </a:r>
            <a:r>
              <a:rPr lang="zh-TW" altLang="en-US" sz="2400" smtClean="0">
                <a:latin typeface="Times New Roman" panose="02020603050405020304" pitchFamily="18" charset="0"/>
              </a:rPr>
              <a:t> 個字元，不含 </a:t>
            </a:r>
            <a:r>
              <a:rPr lang="en-US" altLang="zh-TW" sz="2400" smtClean="0">
                <a:latin typeface="Times New Roman" panose="02020603050405020304" pitchFamily="18" charset="0"/>
              </a:rPr>
              <a:t>0)</a:t>
            </a:r>
            <a:r>
              <a:rPr lang="zh-TW" altLang="en-US" sz="2400" smtClean="0">
                <a:latin typeface="Times New Roman" panose="02020603050405020304" pitchFamily="18" charset="0"/>
              </a:rPr>
              <a:t>，</a:t>
            </a:r>
            <a:r>
              <a:rPr lang="en-US" altLang="zh-TW" sz="2400" smtClean="0">
                <a:latin typeface="Times New Roman" panose="02020603050405020304" pitchFamily="18" charset="0"/>
              </a:rPr>
              <a:t/>
            </a:r>
            <a:br>
              <a:rPr lang="en-US" altLang="zh-TW" sz="2400" smtClean="0">
                <a:latin typeface="Times New Roman" panose="02020603050405020304" pitchFamily="18" charset="0"/>
              </a:rPr>
            </a:br>
            <a:r>
              <a:rPr lang="zh-TW" altLang="en-US" sz="2400" smtClean="0">
                <a:latin typeface="Times New Roman" panose="02020603050405020304" pitchFamily="18" charset="0"/>
              </a:rPr>
              <a:t>玩家 </a:t>
            </a:r>
            <a:r>
              <a:rPr lang="en-US" altLang="zh-TW" sz="2400" smtClean="0">
                <a:latin typeface="Times New Roman" panose="02020603050405020304" pitchFamily="18" charset="0"/>
              </a:rPr>
              <a:t>S</a:t>
            </a:r>
            <a:r>
              <a:rPr lang="zh-TW" altLang="en-US" sz="2400" smtClean="0">
                <a:latin typeface="Times New Roman" panose="02020603050405020304" pitchFamily="18" charset="0"/>
              </a:rPr>
              <a:t> 跟 </a:t>
            </a:r>
            <a:r>
              <a:rPr lang="en-US" altLang="zh-TW" sz="2400" smtClean="0">
                <a:latin typeface="Times New Roman" panose="02020603050405020304" pitchFamily="18" charset="0"/>
              </a:rPr>
              <a:t>T</a:t>
            </a:r>
            <a:r>
              <a:rPr lang="zh-TW" altLang="en-US" sz="2400" smtClean="0">
                <a:latin typeface="Times New Roman" panose="02020603050405020304" pitchFamily="18" charset="0"/>
              </a:rPr>
              <a:t> 根據以下規則進行遊戲：</a:t>
            </a:r>
            <a:r>
              <a:rPr lang="en-US" altLang="zh-TW" sz="2400" smtClean="0">
                <a:latin typeface="Times New Roman" panose="02020603050405020304" pitchFamily="18" charset="0"/>
              </a:rPr>
              <a:t/>
            </a:r>
            <a:br>
              <a:rPr lang="en-US" altLang="zh-TW" sz="2400" smtClean="0">
                <a:latin typeface="Times New Roman" panose="02020603050405020304" pitchFamily="18" charset="0"/>
              </a:rPr>
            </a:br>
            <a:r>
              <a:rPr lang="en-US" altLang="zh-TW" sz="2400" smtClean="0">
                <a:latin typeface="Times New Roman" panose="02020603050405020304" pitchFamily="18" charset="0"/>
              </a:rPr>
              <a:t/>
            </a:r>
            <a:br>
              <a:rPr lang="en-US" altLang="zh-TW" sz="2400" smtClean="0">
                <a:latin typeface="Times New Roman" panose="02020603050405020304" pitchFamily="18" charset="0"/>
              </a:rPr>
            </a:br>
            <a:r>
              <a:rPr lang="en-US" altLang="zh-TW" sz="2400" smtClean="0">
                <a:latin typeface="Times New Roman" panose="02020603050405020304" pitchFamily="18" charset="0"/>
              </a:rPr>
              <a:t>1.</a:t>
            </a:r>
            <a:r>
              <a:rPr lang="zh-TW" altLang="en-US" sz="2400" smtClean="0">
                <a:latin typeface="Times New Roman" panose="02020603050405020304" pitchFamily="18" charset="0"/>
              </a:rPr>
              <a:t> 取出數字後，剩餘數字總合必須為 </a:t>
            </a:r>
            <a:r>
              <a:rPr lang="en-US" altLang="zh-TW" sz="2400" smtClean="0">
                <a:latin typeface="Times New Roman" panose="02020603050405020304" pitchFamily="18" charset="0"/>
              </a:rPr>
              <a:t>3</a:t>
            </a:r>
            <a:r>
              <a:rPr lang="zh-TW" altLang="en-US" sz="2400" smtClean="0">
                <a:latin typeface="Times New Roman" panose="02020603050405020304" pitchFamily="18" charset="0"/>
              </a:rPr>
              <a:t> 的倍數，若無法 動作，則判輸。</a:t>
            </a:r>
            <a:r>
              <a:rPr lang="en-US" altLang="zh-TW" sz="2400" smtClean="0">
                <a:latin typeface="Times New Roman" panose="02020603050405020304" pitchFamily="18" charset="0"/>
              </a:rPr>
              <a:t/>
            </a:r>
            <a:br>
              <a:rPr lang="en-US" altLang="zh-TW" sz="2400" smtClean="0">
                <a:latin typeface="Times New Roman" panose="02020603050405020304" pitchFamily="18" charset="0"/>
              </a:rPr>
            </a:br>
            <a:r>
              <a:rPr lang="en-US" altLang="zh-TW" sz="2400" smtClean="0">
                <a:latin typeface="Times New Roman" panose="02020603050405020304" pitchFamily="18" charset="0"/>
              </a:rPr>
              <a:t>2.</a:t>
            </a:r>
            <a:r>
              <a:rPr lang="zh-TW" altLang="en-US" sz="2400" smtClean="0">
                <a:latin typeface="Times New Roman" panose="02020603050405020304" pitchFamily="18" charset="0"/>
              </a:rPr>
              <a:t> 若取出數字後，數列清空，則判勝。</a:t>
            </a:r>
            <a:endParaRPr lang="en-US" altLang="zh-TW" sz="2400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609A752-A776-47E4-B722-1CD7F548F768}" type="slidenum">
              <a:rPr kumimoji="0" lang="zh-TW" altLang="en-US" sz="140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512175" cy="56229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>題意範例：</a:t>
            </a:r>
            <a:r>
              <a:rPr lang="en-US" altLang="zh-TW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/>
            </a:r>
            <a:br>
              <a:rPr lang="en-US" altLang="zh-TW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r>
              <a:rPr lang="en-US" altLang="zh-TW" sz="2400" smtClean="0">
                <a:latin typeface="Times New Roman" panose="02020603050405020304" pitchFamily="18" charset="0"/>
              </a:rPr>
              <a:t>3</a:t>
            </a:r>
            <a:r>
              <a:rPr lang="zh-TW" altLang="en-US" sz="2400" smtClean="0">
                <a:latin typeface="Times New Roman" panose="02020603050405020304" pitchFamily="18" charset="0"/>
              </a:rPr>
              <a:t>                                              </a:t>
            </a:r>
            <a:r>
              <a:rPr lang="en-US" altLang="zh-TW" sz="2400" smtClean="0">
                <a:latin typeface="Times New Roman" panose="02020603050405020304" pitchFamily="18" charset="0"/>
              </a:rPr>
              <a:t>//</a:t>
            </a:r>
            <a:r>
              <a:rPr lang="zh-TW" altLang="en-US" sz="2400" smtClean="0">
                <a:latin typeface="Times New Roman" panose="02020603050405020304" pitchFamily="18" charset="0"/>
              </a:rPr>
              <a:t>下方 </a:t>
            </a:r>
            <a:r>
              <a:rPr lang="en-US" altLang="zh-TW" sz="2400" smtClean="0">
                <a:latin typeface="Times New Roman" panose="02020603050405020304" pitchFamily="18" charset="0"/>
              </a:rPr>
              <a:t>n </a:t>
            </a:r>
            <a:r>
              <a:rPr lang="zh-TW" altLang="en-US" sz="2400" smtClean="0">
                <a:latin typeface="Times New Roman" panose="02020603050405020304" pitchFamily="18" charset="0"/>
              </a:rPr>
              <a:t>組測資</a:t>
            </a:r>
            <a:r>
              <a:rPr lang="en-US" altLang="zh-TW" sz="2400" smtClean="0">
                <a:latin typeface="Times New Roman" panose="02020603050405020304" pitchFamily="18" charset="0"/>
              </a:rPr>
              <a:t/>
            </a:r>
            <a:br>
              <a:rPr lang="en-US" altLang="zh-TW" sz="2400" smtClean="0">
                <a:latin typeface="Times New Roman" panose="02020603050405020304" pitchFamily="18" charset="0"/>
              </a:rPr>
            </a:br>
            <a:r>
              <a:rPr lang="en-US" altLang="zh-TW" sz="2400" smtClean="0">
                <a:latin typeface="Times New Roman" panose="02020603050405020304" pitchFamily="18" charset="0"/>
              </a:rPr>
              <a:t>4	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  </a:t>
            </a:r>
            <a:r>
              <a:rPr lang="en-US" altLang="zh-TW" sz="2400" smtClean="0">
                <a:latin typeface="Times New Roman" panose="02020603050405020304" pitchFamily="18" charset="0"/>
              </a:rPr>
              <a:t>Case 1: S</a:t>
            </a:r>
            <a:br>
              <a:rPr lang="en-US" altLang="zh-TW" sz="2400" smtClean="0">
                <a:latin typeface="Times New Roman" panose="02020603050405020304" pitchFamily="18" charset="0"/>
              </a:rPr>
            </a:br>
            <a:r>
              <a:rPr lang="en-US" altLang="zh-TW" sz="2400" smtClean="0">
                <a:latin typeface="Times New Roman" panose="02020603050405020304" pitchFamily="18" charset="0"/>
              </a:rPr>
              <a:t>33	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  </a:t>
            </a:r>
            <a:r>
              <a:rPr lang="en-US" altLang="zh-TW" sz="2400" smtClean="0">
                <a:latin typeface="Times New Roman" panose="02020603050405020304" pitchFamily="18" charset="0"/>
              </a:rPr>
              <a:t>Case 2: T</a:t>
            </a:r>
            <a:br>
              <a:rPr lang="en-US" altLang="zh-TW" sz="2400" smtClean="0">
                <a:latin typeface="Times New Roman" panose="02020603050405020304" pitchFamily="18" charset="0"/>
              </a:rPr>
            </a:br>
            <a:r>
              <a:rPr lang="en-US" altLang="zh-TW" sz="2400" smtClean="0">
                <a:latin typeface="Times New Roman" panose="02020603050405020304" pitchFamily="18" charset="0"/>
              </a:rPr>
              <a:t>771	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  </a:t>
            </a:r>
            <a:r>
              <a:rPr lang="en-US" altLang="zh-TW" sz="2400" smtClean="0">
                <a:latin typeface="Times New Roman" panose="02020603050405020304" pitchFamily="18" charset="0"/>
              </a:rPr>
              <a:t>Case 3: T</a:t>
            </a:r>
            <a:endParaRPr lang="zh-TW" altLang="en-US" sz="240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en-US" altLang="zh-TW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/>
            </a:r>
            <a:br>
              <a:rPr lang="en-US" altLang="zh-TW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r>
              <a:rPr lang="zh-TW" altLang="en-US" sz="2400" smtClean="0">
                <a:latin typeface="Times New Roman" panose="02020603050405020304" pitchFamily="18" charset="0"/>
              </a:rPr>
              <a:t>先確認數列總和是否為 </a:t>
            </a:r>
            <a:r>
              <a:rPr lang="en-US" altLang="zh-TW" sz="2400" smtClean="0">
                <a:latin typeface="Times New Roman" panose="02020603050405020304" pitchFamily="18" charset="0"/>
              </a:rPr>
              <a:t>3</a:t>
            </a:r>
            <a:r>
              <a:rPr lang="zh-TW" altLang="en-US" sz="2400" smtClean="0">
                <a:latin typeface="Times New Roman" panose="02020603050405020304" pitchFamily="18" charset="0"/>
              </a:rPr>
              <a:t> 的倍數：</a:t>
            </a:r>
            <a:r>
              <a:rPr lang="en-US" altLang="zh-TW" sz="2400" smtClean="0">
                <a:latin typeface="Times New Roman" panose="02020603050405020304" pitchFamily="18" charset="0"/>
              </a:rPr>
              <a:t/>
            </a:r>
            <a:br>
              <a:rPr lang="en-US" altLang="zh-TW" sz="2400" smtClean="0">
                <a:latin typeface="Times New Roman" panose="02020603050405020304" pitchFamily="18" charset="0"/>
              </a:rPr>
            </a:br>
            <a:r>
              <a:rPr lang="en-US" altLang="zh-TW" sz="2400" smtClean="0">
                <a:latin typeface="Times New Roman" panose="02020603050405020304" pitchFamily="18" charset="0"/>
              </a:rPr>
              <a:t>If true</a:t>
            </a:r>
            <a:br>
              <a:rPr lang="en-US" altLang="zh-TW" sz="2400" smtClean="0">
                <a:latin typeface="Times New Roman" panose="02020603050405020304" pitchFamily="18" charset="0"/>
              </a:rPr>
            </a:br>
            <a:r>
              <a:rPr lang="en-US" altLang="zh-TW" sz="2400" smtClean="0">
                <a:latin typeface="Times New Roman" panose="02020603050405020304" pitchFamily="18" charset="0"/>
              </a:rPr>
              <a:t>	</a:t>
            </a:r>
            <a:r>
              <a:rPr lang="zh-TW" altLang="en-US" sz="2400" smtClean="0">
                <a:latin typeface="Times New Roman" panose="02020603050405020304" pitchFamily="18" charset="0"/>
              </a:rPr>
              <a:t>檢查數列內有幾個 </a:t>
            </a:r>
            <a:r>
              <a:rPr lang="en-US" altLang="zh-TW" sz="2400" smtClean="0">
                <a:latin typeface="Times New Roman" panose="02020603050405020304" pitchFamily="18" charset="0"/>
              </a:rPr>
              <a:t>3</a:t>
            </a:r>
            <a:r>
              <a:rPr lang="zh-TW" altLang="en-US" sz="2400" smtClean="0">
                <a:latin typeface="Times New Roman" panose="02020603050405020304" pitchFamily="18" charset="0"/>
              </a:rPr>
              <a:t> 的倍數，</a:t>
            </a:r>
            <a:r>
              <a:rPr lang="en-US" altLang="zh-TW" sz="2400" smtClean="0">
                <a:latin typeface="Times New Roman" panose="02020603050405020304" pitchFamily="18" charset="0"/>
              </a:rPr>
              <a:t/>
            </a:r>
            <a:br>
              <a:rPr lang="en-US" altLang="zh-TW" sz="2400" smtClean="0">
                <a:latin typeface="Times New Roman" panose="02020603050405020304" pitchFamily="18" charset="0"/>
              </a:rPr>
            </a:br>
            <a:r>
              <a:rPr lang="en-US" altLang="zh-TW" sz="2400" smtClean="0">
                <a:latin typeface="Times New Roman" panose="02020603050405020304" pitchFamily="18" charset="0"/>
              </a:rPr>
              <a:t>	</a:t>
            </a:r>
            <a:r>
              <a:rPr lang="zh-TW" altLang="en-US" sz="2400" smtClean="0">
                <a:latin typeface="Times New Roman" panose="02020603050405020304" pitchFamily="18" charset="0"/>
              </a:rPr>
              <a:t>奇數個則 </a:t>
            </a:r>
            <a:r>
              <a:rPr lang="en-US" altLang="zh-TW" sz="2400" smtClean="0">
                <a:latin typeface="Times New Roman" panose="02020603050405020304" pitchFamily="18" charset="0"/>
              </a:rPr>
              <a:t>S</a:t>
            </a:r>
            <a:r>
              <a:rPr lang="zh-TW" altLang="en-US" sz="2400" smtClean="0">
                <a:latin typeface="Times New Roman" panose="02020603050405020304" pitchFamily="18" charset="0"/>
              </a:rPr>
              <a:t> 勝，偶數個則 </a:t>
            </a:r>
            <a:r>
              <a:rPr lang="en-US" altLang="zh-TW" sz="2400" smtClean="0">
                <a:latin typeface="Times New Roman" panose="02020603050405020304" pitchFamily="18" charset="0"/>
              </a:rPr>
              <a:t>T</a:t>
            </a:r>
            <a:r>
              <a:rPr lang="zh-TW" altLang="en-US" sz="2400" smtClean="0">
                <a:latin typeface="Times New Roman" panose="02020603050405020304" pitchFamily="18" charset="0"/>
              </a:rPr>
              <a:t> 勝</a:t>
            </a:r>
            <a:r>
              <a:rPr lang="en-US" altLang="zh-TW" sz="2400" smtClean="0">
                <a:latin typeface="Times New Roman" panose="02020603050405020304" pitchFamily="18" charset="0"/>
              </a:rPr>
              <a:t/>
            </a:r>
            <a:br>
              <a:rPr lang="en-US" altLang="zh-TW" sz="2400" smtClean="0">
                <a:latin typeface="Times New Roman" panose="02020603050405020304" pitchFamily="18" charset="0"/>
              </a:rPr>
            </a:br>
            <a:r>
              <a:rPr lang="en-US" altLang="zh-TW" sz="2400" smtClean="0">
                <a:latin typeface="Times New Roman" panose="02020603050405020304" pitchFamily="18" charset="0"/>
              </a:rPr>
              <a:t>If false</a:t>
            </a:r>
            <a:br>
              <a:rPr lang="en-US" altLang="zh-TW" sz="2400" smtClean="0">
                <a:latin typeface="Times New Roman" panose="02020603050405020304" pitchFamily="18" charset="0"/>
              </a:rPr>
            </a:br>
            <a:r>
              <a:rPr lang="en-US" altLang="zh-TW" sz="2400" smtClean="0">
                <a:latin typeface="Times New Roman" panose="02020603050405020304" pitchFamily="18" charset="0"/>
              </a:rPr>
              <a:t>	</a:t>
            </a:r>
            <a:r>
              <a:rPr lang="zh-TW" altLang="en-US" sz="2400" smtClean="0">
                <a:latin typeface="Times New Roman" panose="02020603050405020304" pitchFamily="18" charset="0"/>
              </a:rPr>
              <a:t>先刪除一個數字使數列總和為 </a:t>
            </a:r>
            <a:r>
              <a:rPr lang="en-US" altLang="zh-TW" sz="2400" smtClean="0">
                <a:latin typeface="Times New Roman" panose="02020603050405020304" pitchFamily="18" charset="0"/>
              </a:rPr>
              <a:t>3</a:t>
            </a:r>
            <a:r>
              <a:rPr lang="zh-TW" altLang="en-US" sz="2400" smtClean="0">
                <a:latin typeface="Times New Roman" panose="02020603050405020304" pitchFamily="18" charset="0"/>
              </a:rPr>
              <a:t> 的倍數，無法操作則</a:t>
            </a:r>
            <a:r>
              <a:rPr lang="en-US" altLang="zh-TW" sz="2400" smtClean="0">
                <a:latin typeface="Times New Roman" panose="02020603050405020304" pitchFamily="18" charset="0"/>
              </a:rPr>
              <a:t>S</a:t>
            </a:r>
            <a:r>
              <a:rPr lang="zh-TW" altLang="en-US" sz="2400" smtClean="0">
                <a:latin typeface="Times New Roman" panose="02020603050405020304" pitchFamily="18" charset="0"/>
              </a:rPr>
              <a:t>輸，反之檢查數列內有幾個 </a:t>
            </a:r>
            <a:r>
              <a:rPr lang="en-US" altLang="zh-TW" sz="2400" smtClean="0">
                <a:latin typeface="Times New Roman" panose="02020603050405020304" pitchFamily="18" charset="0"/>
              </a:rPr>
              <a:t>3</a:t>
            </a:r>
            <a:r>
              <a:rPr lang="zh-TW" altLang="en-US" sz="2400" smtClean="0">
                <a:latin typeface="Times New Roman" panose="02020603050405020304" pitchFamily="18" charset="0"/>
              </a:rPr>
              <a:t> 的倍數，</a:t>
            </a:r>
            <a:r>
              <a:rPr lang="en-US" altLang="zh-TW" sz="2400" smtClean="0">
                <a:latin typeface="Times New Roman" panose="02020603050405020304" pitchFamily="18" charset="0"/>
              </a:rPr>
              <a:t/>
            </a:r>
            <a:br>
              <a:rPr lang="en-US" altLang="zh-TW" sz="2400" smtClean="0">
                <a:latin typeface="Times New Roman" panose="02020603050405020304" pitchFamily="18" charset="0"/>
              </a:rPr>
            </a:br>
            <a:r>
              <a:rPr lang="en-US" altLang="zh-TW" sz="2400" smtClean="0">
                <a:latin typeface="Times New Roman" panose="02020603050405020304" pitchFamily="18" charset="0"/>
              </a:rPr>
              <a:t>	</a:t>
            </a:r>
            <a:r>
              <a:rPr lang="zh-TW" altLang="en-US" sz="2400" smtClean="0">
                <a:latin typeface="Times New Roman" panose="02020603050405020304" pitchFamily="18" charset="0"/>
              </a:rPr>
              <a:t>奇數個則 </a:t>
            </a:r>
            <a:r>
              <a:rPr lang="en-US" altLang="zh-TW" sz="2400" smtClean="0">
                <a:latin typeface="Times New Roman" panose="02020603050405020304" pitchFamily="18" charset="0"/>
              </a:rPr>
              <a:t>T </a:t>
            </a:r>
            <a:r>
              <a:rPr lang="zh-TW" altLang="en-US" sz="2400" smtClean="0">
                <a:latin typeface="Times New Roman" panose="02020603050405020304" pitchFamily="18" charset="0"/>
              </a:rPr>
              <a:t>勝，偶數個則 </a:t>
            </a:r>
            <a:r>
              <a:rPr lang="en-US" altLang="zh-TW" sz="2400" smtClean="0">
                <a:latin typeface="Times New Roman" panose="02020603050405020304" pitchFamily="18" charset="0"/>
              </a:rPr>
              <a:t>S</a:t>
            </a:r>
            <a:r>
              <a:rPr lang="zh-TW" altLang="en-US" sz="2400" smtClean="0">
                <a:latin typeface="Times New Roman" panose="02020603050405020304" pitchFamily="18" charset="0"/>
              </a:rPr>
              <a:t>勝</a:t>
            </a:r>
            <a:r>
              <a:rPr lang="en-US" altLang="zh-TW" sz="2400" smtClean="0">
                <a:latin typeface="Times New Roman" panose="02020603050405020304" pitchFamily="18" charset="0"/>
              </a:rPr>
              <a:t/>
            </a:r>
            <a:br>
              <a:rPr lang="en-US" altLang="zh-TW" sz="2400" smtClean="0">
                <a:latin typeface="Times New Roman" panose="02020603050405020304" pitchFamily="18" charset="0"/>
              </a:rPr>
            </a:br>
            <a:r>
              <a:rPr lang="en-US" altLang="zh-TW" sz="2400" smtClean="0">
                <a:latin typeface="Times New Roman" panose="02020603050405020304" pitchFamily="18" charset="0"/>
              </a:rPr>
              <a:t/>
            </a:r>
            <a:br>
              <a:rPr lang="en-US" altLang="zh-TW" sz="2400" smtClean="0">
                <a:latin typeface="Times New Roman" panose="02020603050405020304" pitchFamily="18" charset="0"/>
              </a:rPr>
            </a:br>
            <a:r>
              <a:rPr lang="zh-TW" altLang="en-US" sz="2400" smtClean="0">
                <a:latin typeface="Times New Roman" panose="02020603050405020304" pitchFamily="18" charset="0"/>
              </a:rPr>
              <a:t>因為取出一個數字後總和要為 </a:t>
            </a:r>
            <a:r>
              <a:rPr lang="en-US" altLang="zh-TW" sz="2400" smtClean="0">
                <a:latin typeface="Times New Roman" panose="02020603050405020304" pitchFamily="18" charset="0"/>
              </a:rPr>
              <a:t>3</a:t>
            </a:r>
            <a:r>
              <a:rPr lang="zh-TW" altLang="en-US" sz="2400" smtClean="0">
                <a:latin typeface="Times New Roman" panose="02020603050405020304" pitchFamily="18" charset="0"/>
              </a:rPr>
              <a:t> 的倍數，</a:t>
            </a:r>
            <a:r>
              <a:rPr lang="en-US" altLang="zh-TW" sz="2400" smtClean="0">
                <a:latin typeface="Times New Roman" panose="02020603050405020304" pitchFamily="18" charset="0"/>
              </a:rPr>
              <a:t/>
            </a:r>
            <a:br>
              <a:rPr lang="en-US" altLang="zh-TW" sz="2400" smtClean="0">
                <a:latin typeface="Times New Roman" panose="02020603050405020304" pitchFamily="18" charset="0"/>
              </a:rPr>
            </a:br>
            <a:r>
              <a:rPr lang="zh-TW" altLang="en-US" sz="2400" smtClean="0">
                <a:latin typeface="Times New Roman" panose="02020603050405020304" pitchFamily="18" charset="0"/>
              </a:rPr>
              <a:t>一定只能取出 </a:t>
            </a:r>
            <a:r>
              <a:rPr lang="en-US" altLang="zh-TW" sz="2400" smtClean="0">
                <a:latin typeface="Times New Roman" panose="02020603050405020304" pitchFamily="18" charset="0"/>
              </a:rPr>
              <a:t>3</a:t>
            </a:r>
            <a:r>
              <a:rPr lang="zh-TW" altLang="en-US" sz="2400" smtClean="0">
                <a:latin typeface="Times New Roman" panose="02020603050405020304" pitchFamily="18" charset="0"/>
              </a:rPr>
              <a:t> 的倍數</a:t>
            </a:r>
            <a:r>
              <a:rPr lang="en-US" altLang="zh-TW" sz="2400" smtClean="0">
                <a:latin typeface="Times New Roman" panose="02020603050405020304" pitchFamily="18" charset="0"/>
              </a:rPr>
              <a:t/>
            </a:r>
            <a:br>
              <a:rPr lang="en-US" altLang="zh-TW" sz="2400" smtClean="0">
                <a:latin typeface="Times New Roman" panose="02020603050405020304" pitchFamily="18" charset="0"/>
              </a:rPr>
            </a:br>
            <a:r>
              <a:rPr lang="en-US" altLang="zh-TW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/>
            </a:r>
            <a:br>
              <a:rPr lang="en-US" altLang="zh-TW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endParaRPr lang="zh-TW" altLang="en-US" sz="2400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69E1CAE-6141-4B85-9E17-960B13E8DD59}" type="slidenum">
              <a:rPr kumimoji="0" lang="zh-TW" altLang="en-US" sz="140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305800" cy="56229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r>
              <a:rPr lang="en-US" altLang="zh-TW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/>
            </a:r>
            <a:br>
              <a:rPr lang="en-US" altLang="zh-TW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r>
              <a:rPr lang="zh-TW" altLang="en-US" sz="2400" b="1" smtClean="0">
                <a:latin typeface="Times New Roman" panose="02020603050405020304" pitchFamily="18" charset="0"/>
              </a:rPr>
              <a:t>例</a:t>
            </a:r>
            <a:r>
              <a:rPr lang="en-US" altLang="zh-TW" sz="2400" b="1" smtClean="0">
                <a:latin typeface="Times New Roman" panose="02020603050405020304" pitchFamily="18" charset="0"/>
              </a:rPr>
              <a:t>1</a:t>
            </a:r>
            <a:r>
              <a:rPr lang="zh-TW" altLang="en-US" sz="2400" b="1" smtClean="0">
                <a:latin typeface="Times New Roman" panose="02020603050405020304" pitchFamily="18" charset="0"/>
              </a:rPr>
              <a:t>： </a:t>
            </a:r>
            <a:r>
              <a:rPr lang="en-US" altLang="zh-TW" sz="2400" smtClean="0">
                <a:latin typeface="Times New Roman" panose="02020603050405020304" pitchFamily="18" charset="0"/>
              </a:rPr>
              <a:t>123458</a:t>
            </a:r>
            <a:r>
              <a:rPr lang="zh-TW" altLang="en-US" sz="2400" smtClean="0">
                <a:latin typeface="Times New Roman" panose="02020603050405020304" pitchFamily="18" charset="0"/>
              </a:rPr>
              <a:t> 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Case 1: T</a:t>
            </a:r>
            <a:b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	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總和 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15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   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&amp;&amp;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  奇數個 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3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 的倍數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/>
            </a:r>
            <a:b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/>
            </a:r>
            <a:b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/>
            </a:r>
            <a:b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/>
            </a:r>
            <a:b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/>
            </a:r>
            <a:b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/>
            </a:r>
            <a:b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/>
            </a:r>
            <a:b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zh-TW" altLang="en-US" sz="2400" b="1" smtClean="0">
                <a:latin typeface="Times New Roman" panose="02020603050405020304" pitchFamily="18" charset="0"/>
                <a:sym typeface="Wingdings" panose="05000000000000000000" pitchFamily="2" charset="2"/>
              </a:rPr>
              <a:t>例</a:t>
            </a:r>
            <a:r>
              <a:rPr lang="en-US" altLang="zh-TW" sz="2400" b="1" smtClean="0">
                <a:latin typeface="Times New Roman" panose="02020603050405020304" pitchFamily="18" charset="0"/>
                <a:sym typeface="Wingdings" panose="05000000000000000000" pitchFamily="2" charset="2"/>
              </a:rPr>
              <a:t>2</a:t>
            </a:r>
            <a:r>
              <a:rPr lang="zh-TW" altLang="en-US" sz="2400" b="1" smtClean="0">
                <a:latin typeface="Times New Roman" panose="02020603050405020304" pitchFamily="18" charset="0"/>
                <a:sym typeface="Wingdings" panose="05000000000000000000" pitchFamily="2" charset="2"/>
              </a:rPr>
              <a:t>： 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123456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Case 2: S</a:t>
            </a:r>
            <a:b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	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總和 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16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   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&amp;&amp;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   可成功拿走一個   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&amp;&amp;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   偶數個 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3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 的倍數</a:t>
            </a:r>
            <a:r>
              <a:rPr lang="en-US" altLang="zh-TW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/>
            </a:r>
            <a:br>
              <a:rPr lang="en-US" altLang="zh-TW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r>
              <a:rPr lang="en-US" altLang="zh-TW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/>
            </a:r>
            <a:br>
              <a:rPr lang="en-US" altLang="zh-TW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r>
              <a:rPr lang="en-US" altLang="zh-TW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/>
            </a:r>
            <a:br>
              <a:rPr lang="en-US" altLang="zh-TW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r>
              <a:rPr lang="en-US" altLang="zh-TW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/>
            </a:r>
            <a:br>
              <a:rPr lang="en-US" altLang="zh-TW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r>
              <a:rPr lang="en-US" altLang="zh-TW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/>
            </a:r>
            <a:br>
              <a:rPr lang="en-US" altLang="zh-TW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r>
              <a:rPr lang="en-US" altLang="zh-TW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/>
            </a:r>
            <a:br>
              <a:rPr lang="en-US" altLang="zh-TW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r>
              <a:rPr lang="en-US" altLang="zh-TW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/>
            </a:r>
            <a:br>
              <a:rPr lang="en-US" altLang="zh-TW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r>
              <a:rPr lang="en-US" altLang="zh-TW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/>
            </a:r>
            <a:br>
              <a:rPr lang="en-US" altLang="zh-TW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r>
              <a:rPr lang="en-US" altLang="zh-TW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/>
            </a:r>
            <a:br>
              <a:rPr lang="en-US" altLang="zh-TW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endParaRPr lang="zh-TW" altLang="en-US" sz="2400" b="1" smtClean="0">
              <a:solidFill>
                <a:srgbClr val="3BA943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2" name="表格 2"/>
          <p:cNvGraphicFramePr>
            <a:graphicFrameLocks noGrp="1"/>
          </p:cNvGraphicFramePr>
          <p:nvPr/>
        </p:nvGraphicFramePr>
        <p:xfrm>
          <a:off x="1763713" y="4440238"/>
          <a:ext cx="6096000" cy="22256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玩家</a:t>
                      </a:r>
                    </a:p>
                  </a:txBody>
                  <a:tcPr marT="45733" marB="45733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33" marB="45733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33" marB="45733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33" marB="45733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33" marB="45733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33" marB="45733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33" marB="45733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總和</a:t>
                      </a:r>
                    </a:p>
                  </a:txBody>
                  <a:tcPr marT="45733" marB="45733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33" marB="4573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33" marB="4573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2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33" marB="4573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3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33" marB="45733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33" marB="4573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33" marB="4573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6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33" marB="45733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16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33" marB="45733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S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33" marB="45733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33" marB="4573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2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33" marB="4573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3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33" marB="4573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33" marB="4573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33" marB="4573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6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33" marB="4573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33" marB="45733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T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33" marB="45733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33" marB="4573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2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33" marB="45733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33" marB="4573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33" marB="4573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33" marB="4573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6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33" marB="4573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12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33" marB="45733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S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33" marB="45733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33" marB="4573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2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33" marB="45733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33" marB="4573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33" marB="4573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33" marB="45733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33" marB="4573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6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33" marB="45733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T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33" marB="45733" anchor="ctr"/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無法動作，</a:t>
                      </a:r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T</a:t>
                      </a:r>
                      <a:r>
                        <a:rPr lang="zh-TW" altLang="en-US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 輸了</a:t>
                      </a:r>
                    </a:p>
                  </a:txBody>
                  <a:tcPr marT="45733" marB="45733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表格 2"/>
          <p:cNvGraphicFramePr>
            <a:graphicFrameLocks noGrp="1"/>
          </p:cNvGraphicFramePr>
          <p:nvPr/>
        </p:nvGraphicFramePr>
        <p:xfrm>
          <a:off x="1763713" y="1935163"/>
          <a:ext cx="6096000" cy="147796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6573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玩家</a:t>
                      </a:r>
                    </a:p>
                  </a:txBody>
                  <a:tcPr marT="45708" marB="45708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08" marB="45708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08" marB="45708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08" marB="4570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08" marB="45708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08" marB="45708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總和</a:t>
                      </a:r>
                    </a:p>
                  </a:txBody>
                  <a:tcPr marT="45708" marB="4570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742"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2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3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08" marB="45708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8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08" marB="4570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74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S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2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08" marB="45708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08" marB="4570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8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12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08" marB="45708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74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T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T="45708" marB="45708" anchor="ctr"/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無法動作，</a:t>
                      </a:r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T</a:t>
                      </a:r>
                      <a:r>
                        <a:rPr lang="zh-TW" altLang="en-US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 輸了</a:t>
                      </a:r>
                    </a:p>
                  </a:txBody>
                  <a:tcPr marT="45708" marB="45708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304A975-16A8-42E4-9C87-38056605B8EE}" type="slidenum">
              <a:rPr kumimoji="0" lang="zh-TW" altLang="en-US" sz="140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56229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>討論：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TW" altLang="en-US" sz="2400" smtClean="0">
                <a:latin typeface="Times New Roman" panose="02020603050405020304" pitchFamily="18" charset="0"/>
              </a:rPr>
              <a:t>	此題應該 </a:t>
            </a:r>
            <a:r>
              <a:rPr lang="en-US" altLang="zh-TW" sz="2400" smtClean="0">
                <a:latin typeface="Times New Roman" panose="02020603050405020304" pitchFamily="18" charset="0"/>
              </a:rPr>
              <a:t>code</a:t>
            </a:r>
            <a:r>
              <a:rPr lang="zh-TW" altLang="en-US" sz="2400" smtClean="0">
                <a:latin typeface="Times New Roman" panose="02020603050405020304" pitchFamily="18" charset="0"/>
              </a:rPr>
              <a:t> 到一半就會突然驚覺沒必要暴力法去搜尋</a:t>
            </a:r>
            <a:r>
              <a:rPr lang="en-US" altLang="zh-TW" sz="2400" smtClean="0">
                <a:latin typeface="Times New Roman" panose="02020603050405020304" pitchFamily="18" charset="0"/>
              </a:rPr>
              <a:t>&amp;</a:t>
            </a:r>
            <a:r>
              <a:rPr lang="zh-TW" altLang="en-US" sz="2400" smtClean="0">
                <a:latin typeface="Times New Roman" panose="02020603050405020304" pitchFamily="18" charset="0"/>
              </a:rPr>
              <a:t>列舉整個數列，只要全部檢查過一次並檢查 </a:t>
            </a:r>
            <a:r>
              <a:rPr lang="en-US" altLang="zh-TW" sz="2400" smtClean="0">
                <a:latin typeface="Times New Roman" panose="02020603050405020304" pitchFamily="18" charset="0"/>
              </a:rPr>
              <a:t>3</a:t>
            </a:r>
            <a:r>
              <a:rPr lang="zh-TW" altLang="en-US" sz="2400" smtClean="0">
                <a:latin typeface="Times New Roman" panose="02020603050405020304" pitchFamily="18" charset="0"/>
              </a:rPr>
              <a:t> 的倍數有幾個就好。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標楷體"/>
        <a:cs typeface=""/>
      </a:majorFont>
      <a:minorFont>
        <a:latin typeface="Tahoma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2606</TotalTime>
  <Words>109</Words>
  <Application>Microsoft Office PowerPoint</Application>
  <PresentationFormat>如螢幕大小 (4:3)</PresentationFormat>
  <Paragraphs>67</Paragraphs>
  <Slides>4</Slides>
  <Notes>4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12" baseType="lpstr">
      <vt:lpstr>Tahoma</vt:lpstr>
      <vt:lpstr>新細明體</vt:lpstr>
      <vt:lpstr>Arial</vt:lpstr>
      <vt:lpstr>標楷體</vt:lpstr>
      <vt:lpstr>Wingdings</vt:lpstr>
      <vt:lpstr>Times New Roman</vt:lpstr>
      <vt:lpstr>Symbol</vt:lpstr>
      <vt:lpstr>Blends</vt:lpstr>
      <vt:lpstr>11489: Integer Game</vt:lpstr>
      <vt:lpstr>PowerPoint 簡報</vt:lpstr>
      <vt:lpstr>PowerPoint 簡報</vt:lpstr>
      <vt:lpstr>PowerPoint 簡報</vt:lpstr>
    </vt:vector>
  </TitlesOfParts>
  <Company>nsysu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 3 Greedy methods</dc:title>
  <dc:creator>cby</dc:creator>
  <cp:lastModifiedBy>S</cp:lastModifiedBy>
  <cp:revision>157</cp:revision>
  <dcterms:created xsi:type="dcterms:W3CDTF">1601-01-01T00:00:00Z</dcterms:created>
  <dcterms:modified xsi:type="dcterms:W3CDTF">2021-03-25T04:48:45Z</dcterms:modified>
</cp:coreProperties>
</file>