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4"/>
  </p:notesMasterIdLst>
  <p:sldIdLst>
    <p:sldId id="307" r:id="rId2"/>
    <p:sldId id="309" r:id="rId3"/>
  </p:sldIdLst>
  <p:sldSz cx="9144000" cy="6858000" type="screen4x3"/>
  <p:notesSz cx="6832600" cy="99631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A943"/>
    <a:srgbClr val="20C428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329" autoAdjust="0"/>
    <p:restoredTop sz="92138" autoAdjust="0"/>
  </p:normalViewPr>
  <p:slideViewPr>
    <p:cSldViewPr>
      <p:cViewPr varScale="1">
        <p:scale>
          <a:sx n="67" d="100"/>
          <a:sy n="67" d="100"/>
        </p:scale>
        <p:origin x="1152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453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2.xml"/><Relationship Id="rId1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06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1913" y="0"/>
            <a:ext cx="296068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076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925513" y="747713"/>
            <a:ext cx="4981575" cy="3735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1225" y="4732338"/>
            <a:ext cx="5010150" cy="448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/>
              <a:t>按一下以編輯母片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64675"/>
            <a:ext cx="29606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32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1913" y="9464675"/>
            <a:ext cx="296068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CEC5C47B-09D8-4964-8B59-03A80D6D7342}" type="slidenum">
              <a:rPr lang="zh-TW" altLang="en-US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CA73BC04-45CF-4B33-B65D-7082F64C9ABA}" type="slidenum">
              <a:rPr lang="zh-TW" altLang="en-US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</a:t>
            </a:fld>
            <a:endParaRPr lang="en-US" altLang="zh-TW">
              <a:latin typeface="Tahoma" panose="020B0604030504040204" pitchFamily="34" charset="0"/>
            </a:endParaRPr>
          </a:p>
        </p:txBody>
      </p:sp>
      <p:sp>
        <p:nvSpPr>
          <p:cNvPr id="5123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124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30B7CC71-10C7-4130-85FC-B634882501F2}" type="slidenum">
              <a:rPr lang="zh-TW" altLang="en-US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</a:t>
            </a:fld>
            <a:endParaRPr lang="en-US" altLang="zh-TW">
              <a:latin typeface="Tahoma" panose="020B0604030504040204" pitchFamily="34" charset="0"/>
            </a:endParaRPr>
          </a:p>
        </p:txBody>
      </p:sp>
      <p:sp>
        <p:nvSpPr>
          <p:cNvPr id="7171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 wrap="none" anchor="ctr"/>
              <a:lstStyle>
                <a:lvl1pPr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9pPr>
              </a:lstStyle>
              <a:p>
                <a:pPr eaLnBrk="1" hangingPunct="1">
                  <a:defRPr/>
                </a:pPr>
                <a:endParaRPr lang="zh-TW" altLang="en-US"/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</p:spPr>
            <p:txBody>
              <a:bodyPr wrap="none" anchor="ctr"/>
              <a:lstStyle>
                <a:lvl1pPr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9pPr>
              </a:lstStyle>
              <a:p>
                <a:pPr eaLnBrk="1" hangingPunct="1">
                  <a:defRPr/>
                </a:pPr>
                <a:endParaRPr lang="zh-TW" altLang="en-US"/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wrap="none" anchor="ctr"/>
              <a:lstStyle>
                <a:lvl1pPr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9pPr>
              </a:lstStyle>
              <a:p>
                <a:pPr eaLnBrk="1" hangingPunct="1">
                  <a:defRPr/>
                </a:pPr>
                <a:endParaRPr lang="zh-TW" altLang="en-US"/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</p:spPr>
            <p:txBody>
              <a:bodyPr wrap="none" anchor="ctr"/>
              <a:lstStyle>
                <a:lvl1pPr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9pPr>
              </a:lstStyle>
              <a:p>
                <a:pPr eaLnBrk="1" hangingPunct="1">
                  <a:defRPr/>
                </a:pPr>
                <a:endParaRPr lang="zh-TW" altLang="en-US"/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</p:spPr>
          <p:txBody>
            <a:bodyPr wrap="none" anchor="ctr"/>
            <a:lstStyle>
              <a:lvl1pPr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defRPr/>
              </a:pPr>
              <a:endParaRPr lang="zh-TW" altLang="en-US"/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txBody>
            <a:bodyPr wrap="none" anchor="ctr"/>
            <a:lstStyle>
              <a:lvl1pPr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defRPr/>
              </a:pPr>
              <a:endParaRPr lang="zh-TW" altLang="en-US"/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</p:spPr>
          <p:txBody>
            <a:bodyPr wrap="none" anchor="ctr"/>
            <a:lstStyle>
              <a:lvl1pPr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defRPr/>
              </a:pPr>
              <a:endParaRPr lang="zh-TW" altLang="en-US"/>
            </a:p>
          </p:txBody>
        </p:sp>
      </p:grpSp>
      <p:sp>
        <p:nvSpPr>
          <p:cNvPr id="718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6CA1BC-D069-495E-9F4F-C58994717254}" type="datetime1">
              <a:rPr lang="zh-TW" altLang="en-US"/>
              <a:pPr>
                <a:defRPr/>
              </a:pPr>
              <a:t>2021/3/25</a:t>
            </a:fld>
            <a:endParaRPr lang="en-US" altLang="zh-TW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2362200" y="6248400"/>
            <a:ext cx="4953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/>
              <a:t>1</a:t>
            </a:r>
            <a:endParaRPr lang="en-US" altLang="zh-TW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969D9A97-E30C-4D51-8DFA-AE3ED2909366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71475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F3417F-CCD3-4E52-9F33-CE10224A7335}" type="datetime1">
              <a:rPr lang="zh-TW" altLang="en-US"/>
              <a:pPr>
                <a:defRPr/>
              </a:pPr>
              <a:t>2021/3/25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C5DCFA-7826-4072-A724-62011711A684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60481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C2BE1-5232-4E35-BEEC-57271E5AC984}" type="datetime1">
              <a:rPr lang="zh-TW" altLang="en-US"/>
              <a:pPr>
                <a:defRPr/>
              </a:pPr>
              <a:t>2021/3/25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351AE6-433D-40E6-8625-67C5D632AB4E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48469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762000" y="15240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724400" y="15240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68ED94-BADA-4C77-AF8B-1B64C5CDB259}" type="datetime1">
              <a:rPr lang="zh-TW" altLang="en-US"/>
              <a:pPr>
                <a:defRPr/>
              </a:pPr>
              <a:t>2021/3/25</a:t>
            </a:fld>
            <a:endParaRPr lang="en-US" altLang="zh-TW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BF8D1-B5AD-4683-A759-5ABC8295D9DC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561462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FBB05F-F59E-48A2-B12C-4363953F168E}" type="datetime1">
              <a:rPr lang="zh-TW" altLang="en-US"/>
              <a:pPr>
                <a:defRPr/>
              </a:pPr>
              <a:t>2021/3/25</a:t>
            </a:fld>
            <a:endParaRPr lang="en-US" altLang="zh-TW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693F1C-92BF-43C5-9386-F2029FF7F1EB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26532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D31A82-A748-4E8D-BAEC-5AFA4B5DBE63}" type="datetime1">
              <a:rPr lang="zh-TW" altLang="en-US"/>
              <a:pPr>
                <a:defRPr/>
              </a:pPr>
              <a:t>2021/3/25</a:t>
            </a:fld>
            <a:endParaRPr lang="en-US" altLang="zh-TW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440543-301C-4672-889A-68002C33BD23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733822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BD86E0-3A10-4ACA-8AD4-60329D01BF9C}" type="datetime1">
              <a:rPr lang="zh-TW" altLang="en-US"/>
              <a:pPr>
                <a:defRPr/>
              </a:pPr>
              <a:t>2021/3/25</a:t>
            </a:fld>
            <a:endParaRPr lang="en-US" altLang="zh-TW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75302C-9F0A-460C-8E03-D1317AB12DB9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55333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BCF425-893C-4FFE-B242-C610E4622F7D}" type="datetime1">
              <a:rPr lang="zh-TW" altLang="en-US"/>
              <a:pPr>
                <a:defRPr/>
              </a:pPr>
              <a:t>2021/3/25</a:t>
            </a:fld>
            <a:endParaRPr lang="en-US" altLang="zh-TW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80632A5-3D84-4D04-8D3B-DF459FE98716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10037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FCD5CE-45DB-4F31-868B-B2E8FA518AAA}" type="datetime1">
              <a:rPr lang="zh-TW" altLang="en-US"/>
              <a:pPr>
                <a:defRPr/>
              </a:pPr>
              <a:t>2021/3/25</a:t>
            </a:fld>
            <a:endParaRPr lang="en-US" altLang="zh-TW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709CDB-308B-4429-997F-F678BCE14D59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803909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E5C19B-B699-469B-B27E-E395401145F8}" type="datetime1">
              <a:rPr lang="zh-TW" altLang="en-US"/>
              <a:pPr>
                <a:defRPr/>
              </a:pPr>
              <a:t>2021/3/25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F8C368B-A76B-46E8-8788-89010E6D905F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03628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07175" y="381000"/>
            <a:ext cx="1947863" cy="5791200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5692775" cy="5791200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7A30F6-63B3-44A1-ADD1-EB6D4279F958}" type="datetime1">
              <a:rPr lang="zh-TW" altLang="en-US"/>
              <a:pPr>
                <a:defRPr/>
              </a:pPr>
              <a:t>2021/3/25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8FC5B6-928F-4093-B8D1-488496E88B4C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58372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381000"/>
            <a:ext cx="7793038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524000"/>
            <a:ext cx="7772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kumimoji="0" sz="14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449248B4-C5A2-4F06-B021-E176960FBC60}" type="datetime1">
              <a:rPr lang="zh-TW" altLang="en-US"/>
              <a:pPr>
                <a:defRPr/>
              </a:pPr>
              <a:t>2021/3/25</a:t>
            </a:fld>
            <a:endParaRPr lang="en-US" altLang="zh-TW"/>
          </a:p>
        </p:txBody>
      </p:sp>
      <p:sp>
        <p:nvSpPr>
          <p:cNvPr id="615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62200" y="6324600"/>
            <a:ext cx="495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kumimoji="0" sz="14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400">
                <a:solidFill>
                  <a:schemeClr val="accent1"/>
                </a:solidFill>
              </a:defRPr>
            </a:lvl1pPr>
          </a:lstStyle>
          <a:p>
            <a:fld id="{F1B7C647-FD8A-48AC-9189-365F678B8B94}" type="slidenum">
              <a:rPr lang="zh-TW" altLang="en-US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anose="05000000000000000000" pitchFamily="2" charset="2"/>
        <a:buChar char="n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E326CE54-F959-47BA-A63C-732A176089DF}" type="slidenum">
              <a:rPr kumimoji="0" lang="zh-TW" altLang="en-US" sz="1400">
                <a:solidFill>
                  <a:schemeClr val="accent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</a:t>
            </a:fld>
            <a:endParaRPr kumimoji="0" lang="en-US" altLang="zh-TW" sz="140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7772400" cy="914400"/>
          </a:xfrm>
        </p:spPr>
        <p:txBody>
          <a:bodyPr/>
          <a:lstStyle/>
          <a:p>
            <a:pPr eaLnBrk="1" hangingPunct="1"/>
            <a:r>
              <a:rPr lang="en-US" altLang="zh-TW" b="1" smtClean="0">
                <a:latin typeface="Times New Roman" panose="02020603050405020304" pitchFamily="18" charset="0"/>
              </a:rPr>
              <a:t>12019: Doom’s Day Algorithm</a:t>
            </a:r>
            <a:endParaRPr lang="en-US" altLang="zh-TW" smtClean="0"/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447800"/>
            <a:ext cx="8583613" cy="4789488"/>
          </a:xfrm>
        </p:spPr>
        <p:txBody>
          <a:bodyPr/>
          <a:lstStyle/>
          <a:p>
            <a:pPr eaLnBrk="1" hangingPunct="1"/>
            <a:r>
              <a:rPr lang="zh-TW" altLang="en-US" sz="2400" smtClean="0">
                <a:solidFill>
                  <a:schemeClr val="hlink"/>
                </a:solidFill>
                <a:latin typeface="Times New Roman" panose="02020603050405020304" pitchFamily="18" charset="0"/>
              </a:rPr>
              <a:t>★☆☆☆☆</a:t>
            </a:r>
          </a:p>
          <a:p>
            <a:pPr eaLnBrk="1" hangingPunct="1"/>
            <a:r>
              <a:rPr lang="zh-TW" altLang="en-US" sz="2400" b="1" smtClean="0">
                <a:solidFill>
                  <a:srgbClr val="3BA943"/>
                </a:solidFill>
                <a:latin typeface="Times New Roman" panose="02020603050405020304" pitchFamily="18" charset="0"/>
              </a:rPr>
              <a:t>題組：</a:t>
            </a:r>
            <a:r>
              <a:rPr lang="en-US" altLang="zh-TW" sz="2400" smtClean="0">
                <a:latin typeface="Times New Roman" panose="02020603050405020304" pitchFamily="18" charset="0"/>
                <a:ea typeface="新細明體" panose="02020500000000000000" pitchFamily="18" charset="-120"/>
              </a:rPr>
              <a:t>Problem Set Archive with Online Judge</a:t>
            </a:r>
          </a:p>
          <a:p>
            <a:pPr eaLnBrk="1" hangingPunct="1"/>
            <a:r>
              <a:rPr lang="zh-TW" altLang="en-US" sz="2400" b="1" smtClean="0">
                <a:solidFill>
                  <a:srgbClr val="3BA943"/>
                </a:solidFill>
                <a:latin typeface="Times New Roman" panose="02020603050405020304" pitchFamily="18" charset="0"/>
              </a:rPr>
              <a:t>題號：</a:t>
            </a:r>
            <a:r>
              <a:rPr lang="en-US" altLang="zh-TW" sz="2400" smtClean="0">
                <a:latin typeface="Times New Roman" panose="02020603050405020304" pitchFamily="18" charset="0"/>
              </a:rPr>
              <a:t>12019: Doom’s Day Algorithm</a:t>
            </a:r>
            <a:endParaRPr lang="en-US" altLang="zh-TW" sz="2400" smtClean="0">
              <a:latin typeface="Times New Roman" panose="02020603050405020304" pitchFamily="18" charset="0"/>
              <a:ea typeface="新細明體" panose="02020500000000000000" pitchFamily="18" charset="-120"/>
            </a:endParaRPr>
          </a:p>
          <a:p>
            <a:pPr eaLnBrk="1" hangingPunct="1"/>
            <a:r>
              <a:rPr lang="zh-TW" altLang="en-US" sz="2400" b="1" smtClean="0">
                <a:solidFill>
                  <a:srgbClr val="3BA943"/>
                </a:solidFill>
                <a:latin typeface="Times New Roman" panose="02020603050405020304" pitchFamily="18" charset="0"/>
              </a:rPr>
              <a:t>解題者：</a:t>
            </a:r>
            <a:r>
              <a:rPr lang="zh-TW" altLang="en-US" sz="2400" smtClean="0">
                <a:latin typeface="Times New Roman" panose="02020603050405020304" pitchFamily="18" charset="0"/>
              </a:rPr>
              <a:t>張育誠</a:t>
            </a:r>
            <a:endParaRPr lang="zh-TW" altLang="en-US" sz="2400" smtClean="0">
              <a:latin typeface="Times New Roman" panose="02020603050405020304" pitchFamily="18" charset="0"/>
              <a:ea typeface="新細明體" panose="02020500000000000000" pitchFamily="18" charset="-120"/>
            </a:endParaRPr>
          </a:p>
          <a:p>
            <a:pPr eaLnBrk="1" hangingPunct="1"/>
            <a:r>
              <a:rPr lang="zh-TW" altLang="en-US" sz="2400" b="1" smtClean="0">
                <a:solidFill>
                  <a:srgbClr val="3BA943"/>
                </a:solidFill>
                <a:latin typeface="Times New Roman" panose="02020603050405020304" pitchFamily="18" charset="0"/>
              </a:rPr>
              <a:t>解題日期：</a:t>
            </a:r>
            <a:r>
              <a:rPr lang="zh-TW" altLang="en-US" sz="2400" smtClean="0">
                <a:latin typeface="Times New Roman" panose="02020603050405020304" pitchFamily="18" charset="0"/>
              </a:rPr>
              <a:t>20</a:t>
            </a:r>
            <a:r>
              <a:rPr lang="en-US" altLang="zh-TW" sz="2400" smtClean="0">
                <a:latin typeface="Times New Roman" panose="02020603050405020304" pitchFamily="18" charset="0"/>
              </a:rPr>
              <a:t>21</a:t>
            </a:r>
            <a:r>
              <a:rPr lang="zh-TW" altLang="en-US" sz="2400" smtClean="0">
                <a:latin typeface="Times New Roman" panose="02020603050405020304" pitchFamily="18" charset="0"/>
              </a:rPr>
              <a:t>年</a:t>
            </a:r>
            <a:r>
              <a:rPr lang="en-US" altLang="zh-TW" sz="2400" smtClean="0">
                <a:latin typeface="Times New Roman" panose="02020603050405020304" pitchFamily="18" charset="0"/>
              </a:rPr>
              <a:t>3</a:t>
            </a:r>
            <a:r>
              <a:rPr lang="zh-TW" altLang="en-US" sz="2400" smtClean="0">
                <a:latin typeface="Times New Roman" panose="02020603050405020304" pitchFamily="18" charset="0"/>
              </a:rPr>
              <a:t>月</a:t>
            </a:r>
            <a:r>
              <a:rPr lang="en-US" altLang="zh-TW" sz="2400" smtClean="0">
                <a:latin typeface="Times New Roman" panose="02020603050405020304" pitchFamily="18" charset="0"/>
              </a:rPr>
              <a:t>25</a:t>
            </a:r>
            <a:r>
              <a:rPr lang="zh-TW" altLang="en-US" sz="2400" smtClean="0">
                <a:latin typeface="Times New Roman" panose="02020603050405020304" pitchFamily="18" charset="0"/>
              </a:rPr>
              <a:t>日</a:t>
            </a:r>
            <a:endParaRPr lang="zh-TW" altLang="en-US" sz="2400" smtClean="0">
              <a:latin typeface="Times New Roman" panose="02020603050405020304" pitchFamily="18" charset="0"/>
              <a:ea typeface="新細明體" panose="02020500000000000000" pitchFamily="18" charset="-120"/>
            </a:endParaRPr>
          </a:p>
          <a:p>
            <a:pPr eaLnBrk="1" hangingPunct="1"/>
            <a:r>
              <a:rPr lang="zh-TW" altLang="en-US" sz="2400" b="1" smtClean="0">
                <a:solidFill>
                  <a:srgbClr val="3BA943"/>
                </a:solidFill>
                <a:latin typeface="Times New Roman" panose="02020603050405020304" pitchFamily="18" charset="0"/>
              </a:rPr>
              <a:t>題意：</a:t>
            </a:r>
            <a:r>
              <a:rPr lang="en-US" altLang="zh-TW" sz="2400" b="1" smtClean="0">
                <a:solidFill>
                  <a:srgbClr val="3BA943"/>
                </a:solidFill>
                <a:latin typeface="Times New Roman" panose="02020603050405020304" pitchFamily="18" charset="0"/>
              </a:rPr>
              <a:t/>
            </a:r>
            <a:br>
              <a:rPr lang="en-US" altLang="zh-TW" sz="2400" b="1" smtClean="0">
                <a:solidFill>
                  <a:srgbClr val="3BA943"/>
                </a:solidFill>
                <a:latin typeface="Times New Roman" panose="02020603050405020304" pitchFamily="18" charset="0"/>
              </a:rPr>
            </a:br>
            <a:r>
              <a:rPr lang="zh-TW" altLang="en-US" sz="2400" smtClean="0">
                <a:latin typeface="Times New Roman" panose="02020603050405020304" pitchFamily="18" charset="0"/>
              </a:rPr>
              <a:t>求 </a:t>
            </a:r>
            <a:r>
              <a:rPr lang="en-US" altLang="zh-TW" sz="2400" smtClean="0">
                <a:latin typeface="Times New Roman" panose="02020603050405020304" pitchFamily="18" charset="0"/>
              </a:rPr>
              <a:t>2011</a:t>
            </a:r>
            <a:r>
              <a:rPr lang="zh-TW" altLang="en-US" sz="2400" smtClean="0">
                <a:latin typeface="Times New Roman" panose="02020603050405020304" pitchFamily="18" charset="0"/>
              </a:rPr>
              <a:t> 年之年曆</a:t>
            </a:r>
            <a:r>
              <a:rPr lang="en-US" altLang="zh-TW" sz="2400" smtClean="0">
                <a:latin typeface="Times New Roman" panose="02020603050405020304" pitchFamily="18" charset="0"/>
              </a:rPr>
              <a:t>—</a:t>
            </a:r>
            <a:r>
              <a:rPr lang="zh-TW" altLang="en-US" sz="2400" smtClean="0">
                <a:latin typeface="Times New Roman" panose="02020603050405020304" pitchFamily="18" charset="0"/>
              </a:rPr>
              <a:t>給定 </a:t>
            </a:r>
            <a:r>
              <a:rPr lang="en-US" altLang="zh-TW" sz="2400" smtClean="0">
                <a:latin typeface="Times New Roman" panose="02020603050405020304" pitchFamily="18" charset="0"/>
              </a:rPr>
              <a:t>mm/dd</a:t>
            </a:r>
            <a:r>
              <a:rPr lang="zh-TW" altLang="en-US" sz="2400" smtClean="0">
                <a:latin typeface="Times New Roman" panose="02020603050405020304" pitchFamily="18" charset="0"/>
              </a:rPr>
              <a:t>，求 </a:t>
            </a:r>
            <a:r>
              <a:rPr lang="en-US" altLang="zh-TW" sz="2400" smtClean="0">
                <a:latin typeface="Times New Roman" panose="02020603050405020304" pitchFamily="18" charset="0"/>
              </a:rPr>
              <a:t>2011</a:t>
            </a:r>
            <a:r>
              <a:rPr lang="zh-TW" altLang="en-US" sz="2400" smtClean="0">
                <a:latin typeface="Times New Roman" panose="02020603050405020304" pitchFamily="18" charset="0"/>
              </a:rPr>
              <a:t> </a:t>
            </a:r>
            <a:r>
              <a:rPr lang="en-US" altLang="zh-TW" sz="2400" smtClean="0">
                <a:latin typeface="Times New Roman" panose="02020603050405020304" pitchFamily="18" charset="0"/>
              </a:rPr>
              <a:t>/</a:t>
            </a:r>
            <a:r>
              <a:rPr lang="zh-TW" altLang="en-US" sz="2400" smtClean="0">
                <a:latin typeface="Times New Roman" panose="02020603050405020304" pitchFamily="18" charset="0"/>
              </a:rPr>
              <a:t> </a:t>
            </a:r>
            <a:r>
              <a:rPr lang="en-US" altLang="zh-TW" sz="2400" smtClean="0">
                <a:latin typeface="Times New Roman" panose="02020603050405020304" pitchFamily="18" charset="0"/>
              </a:rPr>
              <a:t>mm</a:t>
            </a:r>
            <a:r>
              <a:rPr lang="zh-TW" altLang="en-US" sz="2400" smtClean="0">
                <a:latin typeface="Times New Roman" panose="02020603050405020304" pitchFamily="18" charset="0"/>
              </a:rPr>
              <a:t> </a:t>
            </a:r>
            <a:r>
              <a:rPr lang="en-US" altLang="zh-TW" sz="2400" smtClean="0">
                <a:latin typeface="Times New Roman" panose="02020603050405020304" pitchFamily="18" charset="0"/>
              </a:rPr>
              <a:t>/</a:t>
            </a:r>
            <a:r>
              <a:rPr lang="zh-TW" altLang="en-US" sz="2400" smtClean="0">
                <a:latin typeface="Times New Roman" panose="02020603050405020304" pitchFamily="18" charset="0"/>
              </a:rPr>
              <a:t> </a:t>
            </a:r>
            <a:r>
              <a:rPr lang="en-US" altLang="zh-TW" sz="2400" smtClean="0">
                <a:latin typeface="Times New Roman" panose="02020603050405020304" pitchFamily="18" charset="0"/>
              </a:rPr>
              <a:t>dd</a:t>
            </a:r>
            <a:r>
              <a:rPr lang="zh-TW" altLang="en-US" sz="2400" smtClean="0">
                <a:latin typeface="Times New Roman" panose="02020603050405020304" pitchFamily="18" charset="0"/>
              </a:rPr>
              <a:t>為星期幾。</a:t>
            </a:r>
            <a:r>
              <a:rPr lang="en-US" altLang="zh-TW" sz="2400" smtClean="0">
                <a:latin typeface="Times New Roman" panose="02020603050405020304" pitchFamily="18" charset="0"/>
              </a:rPr>
              <a:t/>
            </a:r>
            <a:br>
              <a:rPr lang="en-US" altLang="zh-TW" sz="2400" smtClean="0">
                <a:latin typeface="Times New Roman" panose="02020603050405020304" pitchFamily="18" charset="0"/>
              </a:rPr>
            </a:br>
            <a:r>
              <a:rPr lang="zh-TW" altLang="en-US" sz="2400" smtClean="0">
                <a:latin typeface="Times New Roman" panose="02020603050405020304" pitchFamily="18" charset="0"/>
              </a:rPr>
              <a:t>如 </a:t>
            </a:r>
            <a:r>
              <a:rPr lang="en-US" altLang="zh-TW" sz="2400" smtClean="0">
                <a:latin typeface="Times New Roman" panose="02020603050405020304" pitchFamily="18" charset="0"/>
              </a:rPr>
              <a:t>1</a:t>
            </a:r>
            <a:r>
              <a:rPr lang="zh-TW" altLang="en-US" sz="2400" smtClean="0">
                <a:latin typeface="Times New Roman" panose="02020603050405020304" pitchFamily="18" charset="0"/>
              </a:rPr>
              <a:t> </a:t>
            </a:r>
            <a:r>
              <a:rPr lang="en-US" altLang="zh-TW" sz="2400" smtClean="0">
                <a:latin typeface="Times New Roman" panose="02020603050405020304" pitchFamily="18" charset="0"/>
              </a:rPr>
              <a:t>6</a:t>
            </a:r>
            <a:r>
              <a:rPr lang="zh-TW" altLang="en-US" sz="2400" smtClean="0">
                <a:latin typeface="Times New Roman" panose="02020603050405020304" pitchFamily="18" charset="0"/>
              </a:rPr>
              <a:t>，即為</a:t>
            </a:r>
            <a:r>
              <a:rPr lang="en-US" altLang="zh-TW" sz="2400" smtClean="0">
                <a:latin typeface="Times New Roman" panose="02020603050405020304" pitchFamily="18" charset="0"/>
              </a:rPr>
              <a:t>2011/1/6</a:t>
            </a:r>
            <a:r>
              <a:rPr lang="zh-TW" altLang="en-US" sz="2400" smtClean="0">
                <a:latin typeface="Times New Roman" panose="02020603050405020304" pitchFamily="18" charset="0"/>
              </a:rPr>
              <a:t> 星期四</a:t>
            </a:r>
            <a:r>
              <a:rPr lang="en-US" altLang="zh-TW" sz="2400" smtClean="0">
                <a:latin typeface="Times New Roman" panose="02020603050405020304" pitchFamily="18" charset="0"/>
              </a:rPr>
              <a:t>(Thursday)</a:t>
            </a:r>
            <a:endParaRPr lang="zh-TW" altLang="en-US" sz="2400" smtClean="0">
              <a:latin typeface="Times New Roman" panose="02020603050405020304" pitchFamily="18" charset="0"/>
              <a:sym typeface="Wingdings" panose="05000000000000000000" pitchFamily="2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F5A6ABD-A086-4FE3-8A0C-0B8010D1CC97}" type="slidenum">
              <a:rPr kumimoji="0" lang="zh-TW" altLang="en-US" sz="1400">
                <a:solidFill>
                  <a:schemeClr val="accent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</a:t>
            </a:fld>
            <a:endParaRPr kumimoji="0" lang="en-US" altLang="zh-TW" sz="140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0"/>
            <a:ext cx="8077200" cy="56229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smtClean="0">
                <a:solidFill>
                  <a:srgbClr val="3BA943"/>
                </a:solidFill>
                <a:latin typeface="Times New Roman" panose="02020603050405020304" pitchFamily="18" charset="0"/>
              </a:rPr>
              <a:t>題意範例：</a:t>
            </a:r>
            <a:r>
              <a:rPr lang="zh-TW" altLang="en-US" sz="2400" smtClean="0">
                <a:solidFill>
                  <a:srgbClr val="3BA943"/>
                </a:solidFill>
                <a:latin typeface="Times New Roman" panose="02020603050405020304" pitchFamily="18" charset="0"/>
              </a:rPr>
              <a:t>  </a:t>
            </a:r>
            <a:r>
              <a:rPr lang="en-US" altLang="zh-TW" sz="2400" smtClean="0">
                <a:solidFill>
                  <a:srgbClr val="3BA943"/>
                </a:solidFill>
                <a:latin typeface="Times New Roman" panose="02020603050405020304" pitchFamily="18" charset="0"/>
              </a:rPr>
              <a:t/>
            </a:r>
            <a:br>
              <a:rPr lang="en-US" altLang="zh-TW" sz="2400" smtClean="0">
                <a:solidFill>
                  <a:srgbClr val="3BA943"/>
                </a:solidFill>
                <a:latin typeface="Times New Roman" panose="02020603050405020304" pitchFamily="18" charset="0"/>
              </a:rPr>
            </a:br>
            <a:r>
              <a:rPr lang="en-US" altLang="zh-TW" sz="2400" smtClean="0">
                <a:latin typeface="Times New Roman" panose="02020603050405020304" pitchFamily="18" charset="0"/>
              </a:rPr>
              <a:t>8</a:t>
            </a:r>
            <a:r>
              <a:rPr lang="zh-TW" altLang="en-US" sz="2400" smtClean="0">
                <a:latin typeface="Times New Roman" panose="02020603050405020304" pitchFamily="18" charset="0"/>
              </a:rPr>
              <a:t>                                              </a:t>
            </a:r>
            <a:r>
              <a:rPr lang="en-US" altLang="zh-TW" sz="2400" smtClean="0">
                <a:latin typeface="Times New Roman" panose="02020603050405020304" pitchFamily="18" charset="0"/>
              </a:rPr>
              <a:t>	</a:t>
            </a:r>
            <a:r>
              <a:rPr lang="zh-TW" altLang="en-US" sz="2400" smtClean="0">
                <a:latin typeface="Times New Roman" panose="02020603050405020304" pitchFamily="18" charset="0"/>
              </a:rPr>
              <a:t>  </a:t>
            </a:r>
            <a:r>
              <a:rPr lang="en-US" altLang="zh-TW" sz="2400" smtClean="0">
                <a:latin typeface="Times New Roman" panose="02020603050405020304" pitchFamily="18" charset="0"/>
              </a:rPr>
              <a:t>//</a:t>
            </a:r>
            <a:r>
              <a:rPr lang="zh-TW" altLang="en-US" sz="2400" smtClean="0">
                <a:latin typeface="Times New Roman" panose="02020603050405020304" pitchFamily="18" charset="0"/>
              </a:rPr>
              <a:t>下方 </a:t>
            </a:r>
            <a:r>
              <a:rPr lang="en-US" altLang="zh-TW" sz="2400" smtClean="0">
                <a:latin typeface="Times New Roman" panose="02020603050405020304" pitchFamily="18" charset="0"/>
              </a:rPr>
              <a:t>n</a:t>
            </a:r>
            <a:r>
              <a:rPr lang="zh-TW" altLang="en-US" sz="2400" smtClean="0">
                <a:latin typeface="Times New Roman" panose="02020603050405020304" pitchFamily="18" charset="0"/>
              </a:rPr>
              <a:t> 組測資</a:t>
            </a:r>
            <a:r>
              <a:rPr lang="en-US" altLang="zh-TW" sz="2400" smtClean="0">
                <a:latin typeface="Times New Roman" panose="02020603050405020304" pitchFamily="18" charset="0"/>
              </a:rPr>
              <a:t/>
            </a:r>
            <a:br>
              <a:rPr lang="en-US" altLang="zh-TW" sz="2400" smtClean="0">
                <a:latin typeface="Times New Roman" panose="02020603050405020304" pitchFamily="18" charset="0"/>
              </a:rPr>
            </a:br>
            <a:r>
              <a:rPr lang="en-US" altLang="zh-TW" sz="2400" smtClean="0">
                <a:latin typeface="Times New Roman" panose="02020603050405020304" pitchFamily="18" charset="0"/>
              </a:rPr>
              <a:t>1 6		</a:t>
            </a:r>
            <a: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</a:t>
            </a:r>
            <a:r>
              <a:rPr lang="en-US" altLang="zh-TW" sz="2400" smtClean="0">
                <a:latin typeface="Times New Roman" panose="02020603050405020304" pitchFamily="18" charset="0"/>
              </a:rPr>
              <a:t>	Thursday           ( 1</a:t>
            </a:r>
            <a:r>
              <a:rPr lang="zh-TW" altLang="en-US" sz="2400" smtClean="0">
                <a:latin typeface="Times New Roman" panose="02020603050405020304" pitchFamily="18" charset="0"/>
              </a:rPr>
              <a:t>月  </a:t>
            </a:r>
            <a:r>
              <a:rPr lang="en-US" altLang="zh-TW" sz="2400" smtClean="0">
                <a:latin typeface="Times New Roman" panose="02020603050405020304" pitchFamily="18" charset="0"/>
              </a:rPr>
              <a:t>6</a:t>
            </a:r>
            <a:r>
              <a:rPr lang="zh-TW" altLang="en-US" sz="2400" smtClean="0">
                <a:latin typeface="Times New Roman" panose="02020603050405020304" pitchFamily="18" charset="0"/>
              </a:rPr>
              <a:t>號為星期四</a:t>
            </a:r>
            <a:r>
              <a:rPr lang="en-US" altLang="zh-TW" sz="2400" smtClean="0">
                <a:latin typeface="Times New Roman" panose="02020603050405020304" pitchFamily="18" charset="0"/>
              </a:rPr>
              <a:t>)</a:t>
            </a:r>
            <a:br>
              <a:rPr lang="en-US" altLang="zh-TW" sz="2400" smtClean="0">
                <a:latin typeface="Times New Roman" panose="02020603050405020304" pitchFamily="18" charset="0"/>
              </a:rPr>
            </a:br>
            <a:r>
              <a:rPr lang="en-US" altLang="zh-TW" sz="2400" smtClean="0">
                <a:latin typeface="Times New Roman" panose="02020603050405020304" pitchFamily="18" charset="0"/>
              </a:rPr>
              <a:t>2 28</a:t>
            </a:r>
            <a:r>
              <a:rPr lang="zh-TW" altLang="en-US" sz="2400" smtClean="0">
                <a:latin typeface="Times New Roman" panose="02020603050405020304" pitchFamily="18" charset="0"/>
              </a:rPr>
              <a:t> </a:t>
            </a:r>
            <a:r>
              <a:rPr lang="en-US" altLang="zh-TW" sz="2400" smtClean="0">
                <a:latin typeface="Times New Roman" panose="02020603050405020304" pitchFamily="18" charset="0"/>
              </a:rPr>
              <a:t>	</a:t>
            </a:r>
            <a: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</a:t>
            </a:r>
            <a:r>
              <a:rPr lang="en-US" altLang="zh-TW" sz="2400" smtClean="0">
                <a:latin typeface="Times New Roman" panose="02020603050405020304" pitchFamily="18" charset="0"/>
              </a:rPr>
              <a:t>	Monday             ( 2</a:t>
            </a:r>
            <a:r>
              <a:rPr lang="zh-TW" altLang="en-US" sz="2400" smtClean="0">
                <a:latin typeface="Times New Roman" panose="02020603050405020304" pitchFamily="18" charset="0"/>
              </a:rPr>
              <a:t>月</a:t>
            </a:r>
            <a:r>
              <a:rPr lang="en-US" altLang="zh-TW" sz="2400" smtClean="0">
                <a:latin typeface="Times New Roman" panose="02020603050405020304" pitchFamily="18" charset="0"/>
              </a:rPr>
              <a:t>28</a:t>
            </a:r>
            <a:r>
              <a:rPr lang="zh-TW" altLang="en-US" sz="2400" smtClean="0">
                <a:latin typeface="Times New Roman" panose="02020603050405020304" pitchFamily="18" charset="0"/>
              </a:rPr>
              <a:t>號為星期一</a:t>
            </a:r>
            <a:r>
              <a:rPr lang="en-US" altLang="zh-TW" sz="2400" smtClean="0">
                <a:latin typeface="Times New Roman" panose="02020603050405020304" pitchFamily="18" charset="0"/>
              </a:rPr>
              <a:t>)</a:t>
            </a:r>
            <a:br>
              <a:rPr lang="en-US" altLang="zh-TW" sz="2400" smtClean="0">
                <a:latin typeface="Times New Roman" panose="02020603050405020304" pitchFamily="18" charset="0"/>
              </a:rPr>
            </a:br>
            <a:r>
              <a:rPr lang="en-US" altLang="zh-TW" sz="2400" smtClean="0">
                <a:latin typeface="Times New Roman" panose="02020603050405020304" pitchFamily="18" charset="0"/>
              </a:rPr>
              <a:t>4 5 		</a:t>
            </a:r>
            <a: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	</a:t>
            </a:r>
            <a:r>
              <a:rPr lang="en-US" altLang="zh-TW" sz="2400" smtClean="0">
                <a:latin typeface="Times New Roman" panose="02020603050405020304" pitchFamily="18" charset="0"/>
              </a:rPr>
              <a:t>Tuesday</a:t>
            </a:r>
            <a:br>
              <a:rPr lang="en-US" altLang="zh-TW" sz="2400" smtClean="0">
                <a:latin typeface="Times New Roman" panose="02020603050405020304" pitchFamily="18" charset="0"/>
              </a:rPr>
            </a:br>
            <a:r>
              <a:rPr lang="en-US" altLang="zh-TW" sz="2400" smtClean="0">
                <a:latin typeface="Times New Roman" panose="02020603050405020304" pitchFamily="18" charset="0"/>
              </a:rPr>
              <a:t>5 26 	</a:t>
            </a:r>
            <a: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</a:t>
            </a:r>
            <a:r>
              <a:rPr lang="en-US" altLang="zh-TW" sz="2400" smtClean="0">
                <a:latin typeface="Times New Roman" panose="02020603050405020304" pitchFamily="18" charset="0"/>
              </a:rPr>
              <a:t>	Thursday</a:t>
            </a:r>
            <a:br>
              <a:rPr lang="en-US" altLang="zh-TW" sz="2400" smtClean="0">
                <a:latin typeface="Times New Roman" panose="02020603050405020304" pitchFamily="18" charset="0"/>
              </a:rPr>
            </a:br>
            <a:r>
              <a:rPr lang="en-US" altLang="zh-TW" sz="2400" smtClean="0">
                <a:latin typeface="Times New Roman" panose="02020603050405020304" pitchFamily="18" charset="0"/>
              </a:rPr>
              <a:t>8 1 		</a:t>
            </a:r>
            <a: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</a:t>
            </a:r>
            <a:r>
              <a:rPr lang="en-US" altLang="zh-TW" sz="2400" smtClean="0">
                <a:latin typeface="Times New Roman" panose="02020603050405020304" pitchFamily="18" charset="0"/>
              </a:rPr>
              <a:t>	Monday</a:t>
            </a:r>
            <a:br>
              <a:rPr lang="en-US" altLang="zh-TW" sz="2400" smtClean="0">
                <a:latin typeface="Times New Roman" panose="02020603050405020304" pitchFamily="18" charset="0"/>
              </a:rPr>
            </a:br>
            <a:r>
              <a:rPr lang="en-US" altLang="zh-TW" sz="2400" smtClean="0">
                <a:latin typeface="Times New Roman" panose="02020603050405020304" pitchFamily="18" charset="0"/>
              </a:rPr>
              <a:t>11 1 	</a:t>
            </a:r>
            <a: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	</a:t>
            </a:r>
            <a:r>
              <a:rPr lang="en-US" altLang="zh-TW" sz="2400" smtClean="0">
                <a:latin typeface="Times New Roman" panose="02020603050405020304" pitchFamily="18" charset="0"/>
              </a:rPr>
              <a:t>Tuesday</a:t>
            </a:r>
            <a:br>
              <a:rPr lang="en-US" altLang="zh-TW" sz="2400" smtClean="0">
                <a:latin typeface="Times New Roman" panose="02020603050405020304" pitchFamily="18" charset="0"/>
              </a:rPr>
            </a:br>
            <a:r>
              <a:rPr lang="en-US" altLang="zh-TW" sz="2400" smtClean="0">
                <a:latin typeface="Times New Roman" panose="02020603050405020304" pitchFamily="18" charset="0"/>
              </a:rPr>
              <a:t>12 25    	</a:t>
            </a:r>
            <a: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	</a:t>
            </a:r>
            <a:r>
              <a:rPr lang="en-US" altLang="zh-TW" sz="2400" smtClean="0">
                <a:latin typeface="Times New Roman" panose="02020603050405020304" pitchFamily="18" charset="0"/>
              </a:rPr>
              <a:t>Sunday</a:t>
            </a:r>
            <a:br>
              <a:rPr lang="en-US" altLang="zh-TW" sz="2400" smtClean="0">
                <a:latin typeface="Times New Roman" panose="02020603050405020304" pitchFamily="18" charset="0"/>
              </a:rPr>
            </a:br>
            <a:r>
              <a:rPr lang="en-US" altLang="zh-TW" sz="2400" smtClean="0">
                <a:latin typeface="Times New Roman" panose="02020603050405020304" pitchFamily="18" charset="0"/>
              </a:rPr>
              <a:t>12 31</a:t>
            </a:r>
            <a:r>
              <a:rPr lang="en-US" altLang="zh-TW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 		</a:t>
            </a:r>
            <a:r>
              <a:rPr lang="en-US" altLang="zh-TW" sz="2400" smtClean="0">
                <a:latin typeface="Times New Roman" panose="02020603050405020304" pitchFamily="18" charset="0"/>
              </a:rPr>
              <a:t>Saturday</a:t>
            </a:r>
          </a:p>
          <a:p>
            <a:pPr eaLnBrk="1" hangingPunct="1">
              <a:lnSpc>
                <a:spcPct val="90000"/>
              </a:lnSpc>
            </a:pPr>
            <a:r>
              <a:rPr lang="zh-TW" altLang="en-US" sz="2400" b="1" smtClean="0">
                <a:solidFill>
                  <a:srgbClr val="3BA943"/>
                </a:solidFill>
                <a:latin typeface="Times New Roman" panose="02020603050405020304" pitchFamily="18" charset="0"/>
              </a:rPr>
              <a:t>解法：</a:t>
            </a:r>
            <a:r>
              <a:rPr lang="en-US" altLang="zh-TW" sz="2400" b="1" smtClean="0">
                <a:solidFill>
                  <a:srgbClr val="3BA943"/>
                </a:solidFill>
                <a:latin typeface="Times New Roman" panose="02020603050405020304" pitchFamily="18" charset="0"/>
              </a:rPr>
              <a:t/>
            </a:r>
            <a:br>
              <a:rPr lang="en-US" altLang="zh-TW" sz="2400" b="1" smtClean="0">
                <a:solidFill>
                  <a:srgbClr val="3BA943"/>
                </a:solidFill>
                <a:latin typeface="Times New Roman" panose="02020603050405020304" pitchFamily="18" charset="0"/>
              </a:rPr>
            </a:br>
            <a:r>
              <a:rPr lang="en-US" altLang="zh-TW" sz="2400" b="1" smtClean="0">
                <a:latin typeface="Times New Roman" panose="02020603050405020304" pitchFamily="18" charset="0"/>
              </a:rPr>
              <a:t>1. </a:t>
            </a:r>
            <a:r>
              <a:rPr lang="zh-TW" altLang="en-US" sz="2400" smtClean="0">
                <a:latin typeface="Times New Roman" panose="02020603050405020304" pitchFamily="18" charset="0"/>
              </a:rPr>
              <a:t>知道 </a:t>
            </a:r>
            <a:r>
              <a:rPr lang="en-US" altLang="zh-TW" sz="2400" smtClean="0">
                <a:latin typeface="Times New Roman" panose="02020603050405020304" pitchFamily="18" charset="0"/>
              </a:rPr>
              <a:t>1</a:t>
            </a:r>
            <a:r>
              <a:rPr lang="zh-TW" altLang="en-US" sz="2400" smtClean="0">
                <a:latin typeface="Times New Roman" panose="02020603050405020304" pitchFamily="18" charset="0"/>
              </a:rPr>
              <a:t> </a:t>
            </a:r>
            <a:r>
              <a:rPr lang="en-US" altLang="zh-TW" sz="2400" smtClean="0">
                <a:latin typeface="Times New Roman" panose="02020603050405020304" pitchFamily="18" charset="0"/>
              </a:rPr>
              <a:t>/1</a:t>
            </a:r>
            <a:r>
              <a:rPr lang="zh-TW" altLang="en-US" sz="2400" smtClean="0">
                <a:latin typeface="Times New Roman" panose="02020603050405020304" pitchFamily="18" charset="0"/>
              </a:rPr>
              <a:t> 為星期六之後，根據輸入的 月、日 直接計算</a:t>
            </a:r>
            <a:r>
              <a:rPr lang="en-US" altLang="zh-TW" sz="2400" smtClean="0">
                <a:latin typeface="Times New Roman" panose="02020603050405020304" pitchFamily="18" charset="0"/>
              </a:rPr>
              <a:t/>
            </a:r>
            <a:br>
              <a:rPr lang="en-US" altLang="zh-TW" sz="2400" smtClean="0">
                <a:latin typeface="Times New Roman" panose="02020603050405020304" pitchFamily="18" charset="0"/>
              </a:rPr>
            </a:br>
            <a:r>
              <a:rPr lang="en-US" altLang="zh-TW" sz="2400" smtClean="0">
                <a:latin typeface="Times New Roman" panose="02020603050405020304" pitchFamily="18" charset="0"/>
              </a:rPr>
              <a:t>int month[] = {31, 28, 31, 30, 31, 30, 31, 31, 30, 31, 30, 31}</a:t>
            </a:r>
            <a:br>
              <a:rPr lang="en-US" altLang="zh-TW" sz="2400" smtClean="0">
                <a:latin typeface="Times New Roman" panose="02020603050405020304" pitchFamily="18" charset="0"/>
              </a:rPr>
            </a:br>
            <a:r>
              <a:rPr lang="en-US" altLang="zh-TW" sz="2400" b="1" smtClean="0">
                <a:latin typeface="Times New Roman" panose="02020603050405020304" pitchFamily="18" charset="0"/>
              </a:rPr>
              <a:t>2.</a:t>
            </a:r>
            <a:r>
              <a:rPr lang="en-US" altLang="zh-TW" sz="2400" smtClean="0">
                <a:latin typeface="Times New Roman" panose="02020603050405020304" pitchFamily="18" charset="0"/>
              </a:rPr>
              <a:t> </a:t>
            </a:r>
            <a:r>
              <a:rPr lang="zh-TW" altLang="en-US" sz="2400" smtClean="0">
                <a:latin typeface="Times New Roman" panose="02020603050405020304" pitchFamily="18" charset="0"/>
              </a:rPr>
              <a:t>將每個月</a:t>
            </a:r>
            <a:r>
              <a:rPr lang="en-US" altLang="zh-TW" sz="2400" smtClean="0">
                <a:latin typeface="Times New Roman" panose="02020603050405020304" pitchFamily="18" charset="0"/>
              </a:rPr>
              <a:t>1</a:t>
            </a:r>
            <a:r>
              <a:rPr lang="zh-TW" altLang="en-US" sz="2400" smtClean="0">
                <a:latin typeface="Times New Roman" panose="02020603050405020304" pitchFamily="18" charset="0"/>
              </a:rPr>
              <a:t>號為星期幾算出，根據輸入的 日 直接計算</a:t>
            </a:r>
            <a:r>
              <a:rPr lang="en-US" altLang="zh-TW" sz="2400" smtClean="0">
                <a:latin typeface="Times New Roman" panose="02020603050405020304" pitchFamily="18" charset="0"/>
              </a:rPr>
              <a:t/>
            </a:r>
            <a:br>
              <a:rPr lang="en-US" altLang="zh-TW" sz="2400" smtClean="0">
                <a:latin typeface="Times New Roman" panose="02020603050405020304" pitchFamily="18" charset="0"/>
              </a:rPr>
            </a:br>
            <a:r>
              <a:rPr lang="en-US" altLang="zh-TW" sz="2400" smtClean="0">
                <a:latin typeface="Times New Roman" panose="02020603050405020304" pitchFamily="18" charset="0"/>
              </a:rPr>
              <a:t>int firstDay[] = {6, 2, 2, 5, 0(7), 3, 5, 1, 4, 6 , 2, 4}</a:t>
            </a:r>
            <a:br>
              <a:rPr lang="en-US" altLang="zh-TW" sz="2400" smtClean="0">
                <a:latin typeface="Times New Roman" panose="02020603050405020304" pitchFamily="18" charset="0"/>
              </a:rPr>
            </a:br>
            <a:r>
              <a:rPr lang="en-US" altLang="zh-TW" sz="2400" b="1" smtClean="0">
                <a:latin typeface="Times New Roman" panose="02020603050405020304" pitchFamily="18" charset="0"/>
              </a:rPr>
              <a:t>3.</a:t>
            </a:r>
            <a:r>
              <a:rPr lang="zh-TW" altLang="en-US" sz="2400" b="1" smtClean="0">
                <a:latin typeface="Times New Roman" panose="02020603050405020304" pitchFamily="18" charset="0"/>
              </a:rPr>
              <a:t> </a:t>
            </a:r>
            <a:r>
              <a:rPr lang="zh-TW" altLang="en-US" sz="2400" smtClean="0">
                <a:latin typeface="Times New Roman" panose="02020603050405020304" pitchFamily="18" charset="0"/>
              </a:rPr>
              <a:t>提前將年曆整個計算出來 </a:t>
            </a:r>
            <a:r>
              <a:rPr lang="en-US" altLang="zh-TW" sz="2400" smtClean="0">
                <a:latin typeface="Times New Roman" panose="02020603050405020304" pitchFamily="18" charset="0"/>
              </a:rPr>
              <a:t>(</a:t>
            </a:r>
            <a:r>
              <a:rPr lang="zh-TW" altLang="en-US" sz="2400" smtClean="0">
                <a:latin typeface="Times New Roman" panose="02020603050405020304" pitchFamily="18" charset="0"/>
              </a:rPr>
              <a:t>一樣需要知道 </a:t>
            </a:r>
            <a:r>
              <a:rPr lang="en-US" altLang="zh-TW" sz="2400" smtClean="0">
                <a:latin typeface="Times New Roman" panose="02020603050405020304" pitchFamily="18" charset="0"/>
              </a:rPr>
              <a:t>1/1</a:t>
            </a:r>
            <a:r>
              <a:rPr lang="zh-TW" altLang="en-US" sz="2400" smtClean="0">
                <a:latin typeface="Times New Roman" panose="02020603050405020304" pitchFamily="18" charset="0"/>
              </a:rPr>
              <a:t> 為星期六</a:t>
            </a:r>
            <a:r>
              <a:rPr lang="en-US" altLang="zh-TW" sz="2400" smtClean="0">
                <a:latin typeface="Times New Roman" panose="02020603050405020304" pitchFamily="18" charset="0"/>
              </a:rPr>
              <a:t>)</a:t>
            </a:r>
            <a:endParaRPr lang="en-US" altLang="zh-TW" sz="2400" b="1" smtClean="0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zh-TW" altLang="en-US" sz="2400" b="1" smtClean="0">
                <a:solidFill>
                  <a:srgbClr val="3BA943"/>
                </a:solidFill>
                <a:latin typeface="Times New Roman" panose="02020603050405020304" pitchFamily="18" charset="0"/>
              </a:rPr>
              <a:t>解法範例：</a:t>
            </a:r>
            <a:r>
              <a:rPr lang="zh-TW" altLang="en-US" sz="2400" smtClean="0">
                <a:latin typeface="Times New Roman" panose="02020603050405020304" pitchFamily="18" charset="0"/>
                <a:sym typeface="Wingdings" panose="05000000000000000000" pitchFamily="2" charset="2"/>
              </a:rPr>
              <a:t>無</a:t>
            </a:r>
            <a:endParaRPr lang="zh-TW" altLang="en-US" sz="2400" b="1" smtClean="0">
              <a:solidFill>
                <a:srgbClr val="3BA943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zh-TW" altLang="en-US" sz="2400" b="1" smtClean="0">
                <a:solidFill>
                  <a:srgbClr val="3BA943"/>
                </a:solidFill>
                <a:latin typeface="Times New Roman" panose="02020603050405020304" pitchFamily="18" charset="0"/>
              </a:rPr>
              <a:t>討論：</a:t>
            </a:r>
            <a:r>
              <a:rPr lang="zh-TW" altLang="en-US" sz="2400" smtClean="0">
                <a:latin typeface="Times New Roman" panose="02020603050405020304" pitchFamily="18" charset="0"/>
              </a:rPr>
              <a:t>無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ends">
  <a:themeElements>
    <a:clrScheme name="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標楷體"/>
        <a:cs typeface=""/>
      </a:majorFont>
      <a:minorFont>
        <a:latin typeface="Tahoma"/>
        <a:ea typeface="標楷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新細明體" pitchFamily="18" charset="-12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Designs\Blends.pot</Template>
  <TotalTime>2543</TotalTime>
  <Words>45</Words>
  <Application>Microsoft Office PowerPoint</Application>
  <PresentationFormat>如螢幕大小 (4:3)</PresentationFormat>
  <Paragraphs>15</Paragraphs>
  <Slides>2</Slides>
  <Notes>2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</vt:i4>
      </vt:variant>
    </vt:vector>
  </HeadingPairs>
  <TitlesOfParts>
    <vt:vector size="9" baseType="lpstr">
      <vt:lpstr>Tahoma</vt:lpstr>
      <vt:lpstr>新細明體</vt:lpstr>
      <vt:lpstr>Arial</vt:lpstr>
      <vt:lpstr>標楷體</vt:lpstr>
      <vt:lpstr>Wingdings</vt:lpstr>
      <vt:lpstr>Times New Roman</vt:lpstr>
      <vt:lpstr>Blends</vt:lpstr>
      <vt:lpstr>12019: Doom’s Day Algorithm</vt:lpstr>
      <vt:lpstr>PowerPoint 簡報</vt:lpstr>
    </vt:vector>
  </TitlesOfParts>
  <Company>nsysu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 3 Greedy methods</dc:title>
  <dc:creator>cby</dc:creator>
  <cp:lastModifiedBy>S</cp:lastModifiedBy>
  <cp:revision>121</cp:revision>
  <dcterms:created xsi:type="dcterms:W3CDTF">1601-01-01T00:00:00Z</dcterms:created>
  <dcterms:modified xsi:type="dcterms:W3CDTF">2021-03-25T04:47:36Z</dcterms:modified>
</cp:coreProperties>
</file>