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3"/>
  </p:notesMasterIdLst>
  <p:sldIdLst>
    <p:sldId id="315" r:id="rId2"/>
    <p:sldId id="316" r:id="rId3"/>
    <p:sldId id="319" r:id="rId4"/>
    <p:sldId id="320" r:id="rId5"/>
    <p:sldId id="318" r:id="rId6"/>
    <p:sldId id="317" r:id="rId7"/>
    <p:sldId id="326" r:id="rId8"/>
    <p:sldId id="391" r:id="rId9"/>
    <p:sldId id="328" r:id="rId10"/>
    <p:sldId id="392" r:id="rId11"/>
    <p:sldId id="329" r:id="rId12"/>
  </p:sldIdLst>
  <p:sldSz cx="9144000" cy="6858000" type="screen4x3"/>
  <p:notesSz cx="6832600" cy="99631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1594" id="{6AE1EF1B-F576-4637-9C0C-13C8EE0A9ECC}">
          <p14:sldIdLst/>
        </p14:section>
        <p14:section name="11220" id="{08F7E8B8-6531-4070-A3B5-62FB17B80898}">
          <p14:sldIdLst/>
        </p14:section>
        <p14:section name="10221" id="{E8120C53-7E64-4801-B269-A35BCB009D43}">
          <p14:sldIdLst/>
        </p14:section>
        <p14:section name="846" id="{DD0BD4AB-B0AD-4DC5-9BDD-777BD1AC7E83}">
          <p14:sldIdLst/>
        </p14:section>
        <p14:section name="1056" id="{D6986F79-27A5-4DE6-BF6F-061F95917CC6}">
          <p14:sldIdLst/>
        </p14:section>
        <p14:section name="10810" id="{CE523FE4-7DE3-43B8-9F29-2D65DDD1A24A}">
          <p14:sldIdLst/>
        </p14:section>
        <p14:section name="12096" id="{D3EE7655-8E1A-4EB6-B5B8-0DD85FEF6DD1}">
          <p14:sldIdLst>
            <p14:sldId id="315"/>
            <p14:sldId id="316"/>
            <p14:sldId id="319"/>
            <p14:sldId id="320"/>
            <p14:sldId id="318"/>
            <p14:sldId id="317"/>
            <p14:sldId id="326"/>
            <p14:sldId id="391"/>
            <p14:sldId id="328"/>
            <p14:sldId id="392"/>
            <p14:sldId id="32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CDCD"/>
    <a:srgbClr val="FFE267"/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08" autoAdjust="0"/>
    <p:restoredTop sz="88035" autoAdjust="0"/>
  </p:normalViewPr>
  <p:slideViewPr>
    <p:cSldViewPr>
      <p:cViewPr varScale="1">
        <p:scale>
          <a:sx n="100" d="100"/>
          <a:sy n="100" d="100"/>
        </p:scale>
        <p:origin x="214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41FAB7-77F6-4C52-B06E-684285C8667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00163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5B3C2695-A06C-4C05-8C6D-31357BBA71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564B41C-02F7-435A-96E2-962DBAE3B403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2B4C7F2E-8106-49A2-BCAB-E3AE434DAC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AB37C24D-D30B-4064-AEAF-23624D5CA0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06D12571-381D-4485-A4F9-82838691F9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6739B065-5480-4D44-9D0C-C0C5FB77558B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F660A0B4-B277-49A3-9C31-0FAEB20977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24C5F674-25D2-4E09-98E3-4BC471B3AF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1C3FF1A0-58E1-4A43-A489-6AE273576B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DA39A429-A5A7-4B86-8FF9-64617B68E8D9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90BD1000-CA2D-4C1F-BF7E-AB26987440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086ABCC8-0C2C-4A77-889D-5EFDCCECF0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7F70D1B3-61C3-47BB-ACF4-6CF2FA1EE4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B584D06F-6BF3-4945-82D1-89A483317404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9831787A-FDCE-4211-882F-5A9C12AE70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7674BE35-F515-4061-B0F3-B7AC64DDBD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CE786F22-EF77-4A0E-9887-5F19E328DA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60740311-BB5E-4602-B00A-942480C097B6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20556E8F-8913-452F-A659-6903379ED7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ACAA438E-120A-49E1-B85C-F7D06DC6C8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DD945AF6-B48C-41C3-AFA7-A89042C47B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8679D17D-0FE8-45E5-ADB4-F7880A8F220E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9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76818137-AD17-48F1-87F8-E66A2C8543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7F258387-2695-4DB4-B640-E8C6F5AA08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9602D8-FB89-4FE9-9775-AA4EDA295DB5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32FD31-2C27-40D7-8020-41BBC42427D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870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86D60-10BE-44DC-8E3B-78A3450589A5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F9BEB-24CD-4803-A5F3-5AC4DF6964A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336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39641-2F70-420B-9078-45E2783C5BE1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3ECD4-3542-4741-A8D5-817A80B29F1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12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D7635-E5D0-4FC0-B12A-BC52EF7509D4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65B60-B948-4537-9FF8-D0BA2E473E2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489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995B5-18CF-4208-BF13-FC5FDE11CDA7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BA00C5-6386-43A8-B4C4-5AC92944590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761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29264-01EB-4A0D-ADAD-6AA59D7585EB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6AE1D-D72B-45C2-B93E-90F98683CE9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798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1B6E3-9C0A-41FF-87F1-2D6439BCE6BD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4AF8EE-5532-4E54-970E-B5FB3008424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062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2E1B3-B82E-4160-A27F-4FCBB7473CFA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4F4AF3-9C62-4536-9510-C77CC70B07A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77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51FD0-523E-44CD-BD94-ECF2F76FD529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CA986-BF72-400A-AAAC-34B7FE8A5E5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714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180EB-67F8-4D5A-A6EA-CF3110246DB2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E4025-01EF-4155-A3F7-C984EAC00DA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131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0A2AF-D376-493F-AB16-1179C2148E9D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12970B-1E8A-44B7-99C6-C0C2257C75C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485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4AE525E-0EF1-43AF-B3F2-61E9809E340D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accent1"/>
                </a:solidFill>
              </a:defRPr>
            </a:lvl1pPr>
          </a:lstStyle>
          <a:p>
            <a:fld id="{1AA518DA-6B3B-4B8D-A24A-2752A068269C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>
            <a:extLst>
              <a:ext uri="{FF2B5EF4-FFF2-40B4-BE49-F238E27FC236}">
                <a16:creationId xmlns:a16="http://schemas.microsoft.com/office/drawing/2014/main" id="{F0B759A2-BF52-43B3-9688-B8E88E569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8B63300-D10F-478B-9BAD-60D001A1B99F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ABA1E7F3-2FA6-44F3-A7F9-12F9DD4536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>
                <a:latin typeface="Times New Roman" panose="02020603050405020304" pitchFamily="18" charset="0"/>
              </a:rPr>
              <a:t>12096: </a:t>
            </a:r>
            <a:r>
              <a:rPr lang="en-US" altLang="zh-TW" b="1">
                <a:latin typeface="Times New Roman" panose="02020603050405020304" pitchFamily="18" charset="0"/>
                <a:cs typeface="Times New Roman" panose="02020603050405020304" pitchFamily="18" charset="0"/>
              </a:rPr>
              <a:t>The SetStack Computer</a:t>
            </a:r>
            <a:endParaRPr lang="en-US" altLang="zh-TW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B6B01484-A8E3-452A-8A06-F594C66E24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077200" cy="4789488"/>
          </a:xfrm>
        </p:spPr>
        <p:txBody>
          <a:bodyPr/>
          <a:lstStyle/>
          <a:p>
            <a:pPr eaLnBrk="1" hangingPunct="1"/>
            <a:r>
              <a:rPr lang="zh-TW" altLang="en-US" sz="2400" dirty="0">
                <a:solidFill>
                  <a:schemeClr val="hlink"/>
                </a:solidFill>
                <a:latin typeface="Times New Roman" panose="02020603050405020304" pitchFamily="18" charset="0"/>
              </a:rPr>
              <a:t>★★★★☆</a:t>
            </a: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題組：</a:t>
            </a:r>
            <a:r>
              <a:rPr lang="en-US" altLang="zh-TW" sz="2400" dirty="0">
                <a:latin typeface="Times New Roman" panose="02020603050405020304" pitchFamily="18" charset="0"/>
                <a:ea typeface="新細明體" panose="02020500000000000000" pitchFamily="18" charset="-120"/>
              </a:rPr>
              <a:t>Problem Set Archive with Online Judge</a:t>
            </a: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題號：</a:t>
            </a:r>
            <a:r>
              <a:rPr lang="en-US" altLang="zh-TW" sz="2400" dirty="0">
                <a:latin typeface="Times New Roman" panose="02020603050405020304" pitchFamily="18" charset="0"/>
              </a:rPr>
              <a:t>12096: The </a:t>
            </a:r>
            <a:r>
              <a:rPr lang="en-US" altLang="zh-TW" sz="2400" dirty="0" err="1">
                <a:latin typeface="Times New Roman" panose="02020603050405020304" pitchFamily="18" charset="0"/>
              </a:rPr>
              <a:t>SetStack</a:t>
            </a:r>
            <a:r>
              <a:rPr lang="en-US" altLang="zh-TW" sz="2400" dirty="0">
                <a:latin typeface="Times New Roman" panose="02020603050405020304" pitchFamily="18" charset="0"/>
              </a:rPr>
              <a:t> Computer</a:t>
            </a:r>
            <a:endParaRPr lang="en-US" altLang="zh-TW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解題者：</a:t>
            </a:r>
            <a:r>
              <a:rPr lang="zh-TW" altLang="en-US" sz="2400" dirty="0">
                <a:latin typeface="Times New Roman" panose="02020603050405020304" pitchFamily="18" charset="0"/>
              </a:rPr>
              <a:t>賴冠霖</a:t>
            </a:r>
            <a:endParaRPr lang="zh-TW" altLang="en-US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解題日期：</a:t>
            </a:r>
            <a:r>
              <a:rPr lang="zh-TW" altLang="en-US" sz="2400" dirty="0">
                <a:latin typeface="Times New Roman" panose="02020603050405020304" pitchFamily="18" charset="0"/>
              </a:rPr>
              <a:t>20</a:t>
            </a:r>
            <a:r>
              <a:rPr lang="en-US" altLang="zh-TW" sz="2400" dirty="0">
                <a:latin typeface="Times New Roman" panose="02020603050405020304" pitchFamily="18" charset="0"/>
              </a:rPr>
              <a:t>19</a:t>
            </a:r>
            <a:r>
              <a:rPr lang="zh-TW" altLang="en-US" sz="2400" dirty="0">
                <a:latin typeface="Times New Roman" panose="02020603050405020304" pitchFamily="18" charset="0"/>
              </a:rPr>
              <a:t>年</a:t>
            </a:r>
            <a:r>
              <a:rPr lang="en-US" altLang="zh-TW" sz="2400" dirty="0">
                <a:latin typeface="Times New Roman" panose="02020603050405020304" pitchFamily="18" charset="0"/>
              </a:rPr>
              <a:t>6</a:t>
            </a:r>
            <a:r>
              <a:rPr lang="zh-TW" altLang="en-US" sz="2400" dirty="0">
                <a:latin typeface="Times New Roman" panose="02020603050405020304" pitchFamily="18" charset="0"/>
              </a:rPr>
              <a:t>月</a:t>
            </a:r>
            <a:r>
              <a:rPr lang="en-US" altLang="zh-TW" sz="2400" dirty="0">
                <a:latin typeface="Times New Roman" panose="02020603050405020304" pitchFamily="18" charset="0"/>
              </a:rPr>
              <a:t>13</a:t>
            </a:r>
            <a:r>
              <a:rPr lang="zh-TW" altLang="en-US" sz="2400" dirty="0">
                <a:latin typeface="Times New Roman" panose="02020603050405020304" pitchFamily="18" charset="0"/>
              </a:rPr>
              <a:t>日</a:t>
            </a:r>
            <a:endParaRPr lang="zh-TW" altLang="en-US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題意：</a:t>
            </a:r>
            <a:r>
              <a:rPr lang="zh-TW" altLang="en-US" sz="2400" dirty="0">
                <a:latin typeface="Times New Roman" panose="02020603050405020304" pitchFamily="18" charset="0"/>
              </a:rPr>
              <a:t>模擬一台計算機 </a:t>
            </a:r>
            <a:r>
              <a:rPr lang="en-US" altLang="zh-TW" sz="2400" dirty="0">
                <a:latin typeface="Times New Roman" panose="02020603050405020304" pitchFamily="18" charset="0"/>
              </a:rPr>
              <a:t>Set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Stack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Alpha</a:t>
            </a:r>
            <a:r>
              <a:rPr lang="zh-TW" altLang="en-US" sz="2400" dirty="0">
                <a:latin typeface="Times New Roman" panose="02020603050405020304" pitchFamily="18" charset="0"/>
              </a:rPr>
              <a:t>，具有五項操作 </a:t>
            </a:r>
            <a:r>
              <a:rPr lang="en-US" altLang="zh-TW" sz="2400" dirty="0">
                <a:latin typeface="Times New Roman" panose="02020603050405020304" pitchFamily="18" charset="0"/>
              </a:rPr>
              <a:t>PUSH,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DUP,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UNION,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INTERSECT,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ADD</a:t>
            </a:r>
            <a:r>
              <a:rPr lang="zh-TW" altLang="en-US" sz="2400" dirty="0">
                <a:latin typeface="Times New Roman" panose="02020603050405020304" pitchFamily="18" charset="0"/>
              </a:rPr>
              <a:t>，我們需要模擬此計算機操作，並在經過一次操作後，輸出最上層的集合元素個數。</a:t>
            </a:r>
            <a:endParaRPr lang="zh-TW" altLang="en-US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>
            <a:extLst>
              <a:ext uri="{FF2B5EF4-FFF2-40B4-BE49-F238E27FC236}">
                <a16:creationId xmlns:a16="http://schemas.microsoft.com/office/drawing/2014/main" id="{F41F638E-64C6-4ED9-BF00-168210459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F48CCD8-77EE-4642-9D32-74B7B3313FB1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BFCAF54-B108-484C-9F43-C2B0F73444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r>
              <a:rPr lang="zh-TW" altLang="en-US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  </a:t>
            </a:r>
            <a:b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b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PUSH      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DUP        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PUSH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DUP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DUP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UNION</a:t>
            </a:r>
            <a:r>
              <a:rPr lang="zh-TW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		</a:t>
            </a:r>
            <a:endParaRPr lang="zh-TW" altLang="en-US" sz="2400" dirty="0">
              <a:solidFill>
                <a:srgbClr val="3BA943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8" name="文字方塊 6">
            <a:extLst>
              <a:ext uri="{FF2B5EF4-FFF2-40B4-BE49-F238E27FC236}">
                <a16:creationId xmlns:a16="http://schemas.microsoft.com/office/drawing/2014/main" id="{02B773A9-912F-4418-A0EE-93F80E1C27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088" y="1946275"/>
            <a:ext cx="550862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0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0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0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</a:t>
            </a:r>
            <a:endParaRPr lang="zh-TW" altLang="en-US" sz="22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10" name="Group 6">
            <a:extLst>
              <a:ext uri="{FF2B5EF4-FFF2-40B4-BE49-F238E27FC236}">
                <a16:creationId xmlns:a16="http://schemas.microsoft.com/office/drawing/2014/main" id="{410E09A2-820E-4B74-82F0-5A6EF068F8E6}"/>
              </a:ext>
            </a:extLst>
          </p:cNvPr>
          <p:cNvGraphicFramePr>
            <a:graphicFrameLocks noGrp="1"/>
          </p:cNvGraphicFramePr>
          <p:nvPr/>
        </p:nvGraphicFramePr>
        <p:xfrm>
          <a:off x="5148064" y="4644673"/>
          <a:ext cx="1079326" cy="1371600"/>
        </p:xfrm>
        <a:graphic>
          <a:graphicData uri="http://schemas.openxmlformats.org/drawingml/2006/table">
            <a:tbl>
              <a:tblPr/>
              <a:tblGrid>
                <a:gridCol w="107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stretch>
                        <a:fillRect l="-1124" t="-201333" r="-1685" b="-21333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graphicFrame>
        <p:nvGraphicFramePr>
          <p:cNvPr id="13" name="Group 6">
            <a:extLst>
              <a:ext uri="{FF2B5EF4-FFF2-40B4-BE49-F238E27FC236}">
                <a16:creationId xmlns:a16="http://schemas.microsoft.com/office/drawing/2014/main" id="{DD96DE9E-A8B9-467D-B4E7-EBC189E9DE72}"/>
              </a:ext>
            </a:extLst>
          </p:cNvPr>
          <p:cNvGraphicFramePr>
            <a:graphicFrameLocks noGrp="1"/>
          </p:cNvGraphicFramePr>
          <p:nvPr/>
        </p:nvGraphicFramePr>
        <p:xfrm>
          <a:off x="5148064" y="312085"/>
          <a:ext cx="1079326" cy="1371600"/>
        </p:xfrm>
        <a:graphic>
          <a:graphicData uri="http://schemas.openxmlformats.org/drawingml/2006/table">
            <a:tbl>
              <a:tblPr/>
              <a:tblGrid>
                <a:gridCol w="107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stretch>
                        <a:fillRect l="-1124" t="-201333" r="-1685" b="-6667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graphicFrame>
        <p:nvGraphicFramePr>
          <p:cNvPr id="14" name="Group 6">
            <a:extLst>
              <a:ext uri="{FF2B5EF4-FFF2-40B4-BE49-F238E27FC236}">
                <a16:creationId xmlns:a16="http://schemas.microsoft.com/office/drawing/2014/main" id="{C4752ECB-8A8E-4624-9488-01E119C7EDA3}"/>
              </a:ext>
            </a:extLst>
          </p:cNvPr>
          <p:cNvGraphicFramePr>
            <a:graphicFrameLocks noGrp="1"/>
          </p:cNvGraphicFramePr>
          <p:nvPr/>
        </p:nvGraphicFramePr>
        <p:xfrm>
          <a:off x="5148064" y="2420888"/>
          <a:ext cx="1079326" cy="1371600"/>
        </p:xfrm>
        <a:graphic>
          <a:graphicData uri="http://schemas.openxmlformats.org/drawingml/2006/table">
            <a:tbl>
              <a:tblPr/>
              <a:tblGrid>
                <a:gridCol w="107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5"/>
                      <a:stretch>
                        <a:fillRect l="-1124" t="-98684" r="-1685" b="-105263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5"/>
                      <a:stretch>
                        <a:fillRect l="-1124" t="-201333" r="-1685" b="-6667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sp>
        <p:nvSpPr>
          <p:cNvPr id="6152" name="文字方塊 15">
            <a:extLst>
              <a:ext uri="{FF2B5EF4-FFF2-40B4-BE49-F238E27FC236}">
                <a16:creationId xmlns:a16="http://schemas.microsoft.com/office/drawing/2014/main" id="{183A0D50-A535-4CDA-91D8-9BB32BCFB7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8575" y="3922713"/>
            <a:ext cx="1381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2. DUP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6153" name="文字方塊 16">
            <a:extLst>
              <a:ext uri="{FF2B5EF4-FFF2-40B4-BE49-F238E27FC236}">
                <a16:creationId xmlns:a16="http://schemas.microsoft.com/office/drawing/2014/main" id="{A5C66104-E5F5-4168-BF76-B011132CC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8575" y="6094413"/>
            <a:ext cx="13811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3. ADD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6154" name="文字方塊 18">
            <a:extLst>
              <a:ext uri="{FF2B5EF4-FFF2-40B4-BE49-F238E27FC236}">
                <a16:creationId xmlns:a16="http://schemas.microsoft.com/office/drawing/2014/main" id="{EE4F9828-1822-48CC-AAFC-1B5F110739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7450" y="1733550"/>
            <a:ext cx="1381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1. PUSH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編號版面配置區 5">
            <a:extLst>
              <a:ext uri="{FF2B5EF4-FFF2-40B4-BE49-F238E27FC236}">
                <a16:creationId xmlns:a16="http://schemas.microsoft.com/office/drawing/2014/main" id="{FA4EBDE3-F7F8-4FDB-BF58-D68D36F31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75B7E80-1F22-4DC4-B4EF-FBB28F476736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BFCAF54-B108-484C-9F43-C2B0F73444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r>
              <a:rPr lang="zh-TW" altLang="en-US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  </a:t>
            </a:r>
            <a:b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b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PUSH      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DUP        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PUSH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DUP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DUP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UNION</a:t>
            </a:r>
            <a:r>
              <a:rPr lang="zh-TW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		</a:t>
            </a:r>
            <a:endParaRPr lang="zh-TW" altLang="en-US" sz="2400" dirty="0">
              <a:solidFill>
                <a:srgbClr val="3BA943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6" name="文字方塊 6">
            <a:extLst>
              <a:ext uri="{FF2B5EF4-FFF2-40B4-BE49-F238E27FC236}">
                <a16:creationId xmlns:a16="http://schemas.microsoft.com/office/drawing/2014/main" id="{A3E94CB6-ACC9-4153-B56E-7B9FBA47C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088" y="1946275"/>
            <a:ext cx="550862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0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0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0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</a:t>
            </a:r>
            <a:endParaRPr lang="zh-TW" altLang="en-US" sz="22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8197" name="文字方塊 3">
            <a:extLst>
              <a:ext uri="{FF2B5EF4-FFF2-40B4-BE49-F238E27FC236}">
                <a16:creationId xmlns:a16="http://schemas.microsoft.com/office/drawing/2014/main" id="{E6926199-B7F4-49CB-A482-5FABE0304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5864225"/>
            <a:ext cx="1381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6. DUP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18" name="Group 6">
            <a:extLst>
              <a:ext uri="{FF2B5EF4-FFF2-40B4-BE49-F238E27FC236}">
                <a16:creationId xmlns:a16="http://schemas.microsoft.com/office/drawing/2014/main" id="{BDA5C22C-3FE5-42BB-96B2-330BD556C3EF}"/>
              </a:ext>
            </a:extLst>
          </p:cNvPr>
          <p:cNvGraphicFramePr>
            <a:graphicFrameLocks noGrp="1"/>
          </p:cNvGraphicFramePr>
          <p:nvPr/>
        </p:nvGraphicFramePr>
        <p:xfrm>
          <a:off x="5128968" y="299708"/>
          <a:ext cx="1079326" cy="1371600"/>
        </p:xfrm>
        <a:graphic>
          <a:graphicData uri="http://schemas.openxmlformats.org/drawingml/2006/table">
            <a:tbl>
              <a:tblPr/>
              <a:tblGrid>
                <a:gridCol w="107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stretch>
                        <a:fillRect l="-1124" t="-98684" r="-1685" b="-118421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stretch>
                        <a:fillRect l="-1124" t="-201333" r="-1685" b="-20000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graphicFrame>
        <p:nvGraphicFramePr>
          <p:cNvPr id="20" name="Group 6">
            <a:extLst>
              <a:ext uri="{FF2B5EF4-FFF2-40B4-BE49-F238E27FC236}">
                <a16:creationId xmlns:a16="http://schemas.microsoft.com/office/drawing/2014/main" id="{5FB7C939-0AB4-4F42-B1FE-AFEFAFD06BA2}"/>
              </a:ext>
            </a:extLst>
          </p:cNvPr>
          <p:cNvGraphicFramePr>
            <a:graphicFrameLocks noGrp="1"/>
          </p:cNvGraphicFramePr>
          <p:nvPr/>
        </p:nvGraphicFramePr>
        <p:xfrm>
          <a:off x="5128968" y="2432202"/>
          <a:ext cx="1079326" cy="1371600"/>
        </p:xfrm>
        <a:graphic>
          <a:graphicData uri="http://schemas.openxmlformats.org/drawingml/2006/table">
            <a:tbl>
              <a:tblPr/>
              <a:tblGrid>
                <a:gridCol w="107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stretch>
                        <a:fillRect l="-1124" t="-201333" r="-1685" b="-21333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sp>
        <p:nvSpPr>
          <p:cNvPr id="8200" name="文字方塊 20">
            <a:extLst>
              <a:ext uri="{FF2B5EF4-FFF2-40B4-BE49-F238E27FC236}">
                <a16:creationId xmlns:a16="http://schemas.microsoft.com/office/drawing/2014/main" id="{25429536-E9B4-4B65-B289-F230114AA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3808413"/>
            <a:ext cx="1381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5. ADD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22" name="Group 6">
            <a:extLst>
              <a:ext uri="{FF2B5EF4-FFF2-40B4-BE49-F238E27FC236}">
                <a16:creationId xmlns:a16="http://schemas.microsoft.com/office/drawing/2014/main" id="{3864B773-A6BF-4613-BFF9-0235F8E6382C}"/>
              </a:ext>
            </a:extLst>
          </p:cNvPr>
          <p:cNvGraphicFramePr>
            <a:graphicFrameLocks noGrp="1"/>
          </p:cNvGraphicFramePr>
          <p:nvPr/>
        </p:nvGraphicFramePr>
        <p:xfrm>
          <a:off x="5128968" y="4413728"/>
          <a:ext cx="1079326" cy="1371600"/>
        </p:xfrm>
        <a:graphic>
          <a:graphicData uri="http://schemas.openxmlformats.org/drawingml/2006/table">
            <a:tbl>
              <a:tblPr/>
              <a:tblGrid>
                <a:gridCol w="107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5"/>
                      <a:stretch>
                        <a:fillRect l="-1124" t="-98684" r="-1685" b="-118421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5"/>
                      <a:stretch>
                        <a:fillRect l="-1124" t="-201333" r="-1685" b="-20000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sp>
        <p:nvSpPr>
          <p:cNvPr id="8202" name="文字方塊 23">
            <a:extLst>
              <a:ext uri="{FF2B5EF4-FFF2-40B4-BE49-F238E27FC236}">
                <a16:creationId xmlns:a16="http://schemas.microsoft.com/office/drawing/2014/main" id="{9CAFF00A-3081-4B26-9093-128E2DB90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7925" y="1752600"/>
            <a:ext cx="1381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4. PUSH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投影片編號版面配置區 5">
            <a:extLst>
              <a:ext uri="{FF2B5EF4-FFF2-40B4-BE49-F238E27FC236}">
                <a16:creationId xmlns:a16="http://schemas.microsoft.com/office/drawing/2014/main" id="{B8400F23-AA0C-4326-A3E3-47DBD3954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37DDEA7-9F7C-401F-B4F2-1E1771F6B059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BFCAF54-B108-484C-9F43-C2B0F73444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r>
              <a:rPr lang="zh-TW" altLang="en-US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  </a:t>
            </a:r>
            <a:b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b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PUSH      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DUP        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PUSH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DUP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DUP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UNION</a:t>
            </a:r>
            <a:r>
              <a:rPr lang="zh-TW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		</a:t>
            </a:r>
            <a:endParaRPr lang="zh-TW" altLang="en-US" sz="2400" dirty="0">
              <a:solidFill>
                <a:srgbClr val="3BA943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4" name="文字方塊 6">
            <a:extLst>
              <a:ext uri="{FF2B5EF4-FFF2-40B4-BE49-F238E27FC236}">
                <a16:creationId xmlns:a16="http://schemas.microsoft.com/office/drawing/2014/main" id="{E2D0370F-D6BA-47C6-95AA-8A5620EF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2225" y="1927225"/>
            <a:ext cx="550863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0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0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0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</a:t>
            </a:r>
            <a:endParaRPr lang="zh-TW" altLang="en-US" sz="22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26" name="Group 6">
            <a:extLst>
              <a:ext uri="{FF2B5EF4-FFF2-40B4-BE49-F238E27FC236}">
                <a16:creationId xmlns:a16="http://schemas.microsoft.com/office/drawing/2014/main" id="{BD9C824D-8D46-4D5E-9B3C-580AD0CD100C}"/>
              </a:ext>
            </a:extLst>
          </p:cNvPr>
          <p:cNvGraphicFramePr>
            <a:graphicFrameLocks noGrp="1"/>
          </p:cNvGraphicFramePr>
          <p:nvPr/>
        </p:nvGraphicFramePr>
        <p:xfrm>
          <a:off x="4921375" y="399063"/>
          <a:ext cx="1459850" cy="1371600"/>
        </p:xfrm>
        <a:graphic>
          <a:graphicData uri="http://schemas.openxmlformats.org/drawingml/2006/table">
            <a:tbl>
              <a:tblPr/>
              <a:tblGrid>
                <a:gridCol w="1459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stretch>
                        <a:fillRect l="-1250" t="-201333" r="-1667" b="-20000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sp>
        <p:nvSpPr>
          <p:cNvPr id="10246" name="文字方塊 26">
            <a:extLst>
              <a:ext uri="{FF2B5EF4-FFF2-40B4-BE49-F238E27FC236}">
                <a16:creationId xmlns:a16="http://schemas.microsoft.com/office/drawing/2014/main" id="{A60070D9-D89B-420A-A327-B6BBE2846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8088" y="1827213"/>
            <a:ext cx="13811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7. ADD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0247" name="文字方塊 28">
            <a:extLst>
              <a:ext uri="{FF2B5EF4-FFF2-40B4-BE49-F238E27FC236}">
                <a16:creationId xmlns:a16="http://schemas.microsoft.com/office/drawing/2014/main" id="{D1D0D685-528E-437D-A5FF-12A26B486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3" y="4067175"/>
            <a:ext cx="1381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8. DUP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0248" name="文字方塊 30">
            <a:extLst>
              <a:ext uri="{FF2B5EF4-FFF2-40B4-BE49-F238E27FC236}">
                <a16:creationId xmlns:a16="http://schemas.microsoft.com/office/drawing/2014/main" id="{BD10044B-3482-4071-961F-1AE1C25AD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6134100"/>
            <a:ext cx="1649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9. UNION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32" name="Group 6">
            <a:extLst>
              <a:ext uri="{FF2B5EF4-FFF2-40B4-BE49-F238E27FC236}">
                <a16:creationId xmlns:a16="http://schemas.microsoft.com/office/drawing/2014/main" id="{532EF97C-ECC6-4E74-8F0F-65915CA05D8B}"/>
              </a:ext>
            </a:extLst>
          </p:cNvPr>
          <p:cNvGraphicFramePr>
            <a:graphicFrameLocks noGrp="1"/>
          </p:cNvGraphicFramePr>
          <p:nvPr/>
        </p:nvGraphicFramePr>
        <p:xfrm>
          <a:off x="4921375" y="2574969"/>
          <a:ext cx="1459850" cy="1371600"/>
        </p:xfrm>
        <a:graphic>
          <a:graphicData uri="http://schemas.openxmlformats.org/drawingml/2006/table">
            <a:tbl>
              <a:tblPr/>
              <a:tblGrid>
                <a:gridCol w="1459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stretch>
                        <a:fillRect l="-1250" t="-98684" r="-1667" b="-118421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stretch>
                        <a:fillRect l="-1250" t="-201333" r="-1667" b="-20000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graphicFrame>
        <p:nvGraphicFramePr>
          <p:cNvPr id="33" name="Group 6">
            <a:extLst>
              <a:ext uri="{FF2B5EF4-FFF2-40B4-BE49-F238E27FC236}">
                <a16:creationId xmlns:a16="http://schemas.microsoft.com/office/drawing/2014/main" id="{28628CEF-F8AB-4593-9551-4441D3C0AECB}"/>
              </a:ext>
            </a:extLst>
          </p:cNvPr>
          <p:cNvGraphicFramePr>
            <a:graphicFrameLocks noGrp="1"/>
          </p:cNvGraphicFramePr>
          <p:nvPr/>
        </p:nvGraphicFramePr>
        <p:xfrm>
          <a:off x="4917920" y="4733218"/>
          <a:ext cx="1459850" cy="1371600"/>
        </p:xfrm>
        <a:graphic>
          <a:graphicData uri="http://schemas.openxmlformats.org/drawingml/2006/table">
            <a:tbl>
              <a:tblPr/>
              <a:tblGrid>
                <a:gridCol w="1459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5"/>
                      <a:stretch>
                        <a:fillRect l="-830" t="-201333" r="-1245" b="-20000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編號版面配置區 5">
            <a:extLst>
              <a:ext uri="{FF2B5EF4-FFF2-40B4-BE49-F238E27FC236}">
                <a16:creationId xmlns:a16="http://schemas.microsoft.com/office/drawing/2014/main" id="{1083C937-F4CA-4430-A31C-36642E99E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BB37BC0-0537-4018-9024-531798B4E982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BFCAF54-B108-484C-9F43-C2B0F73444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r>
              <a:rPr lang="zh-TW" altLang="en-US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  </a:t>
            </a:r>
            <a:b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b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PUSH      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PUSH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PUSH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INTERSECT</a:t>
            </a:r>
            <a:r>
              <a:rPr lang="zh-TW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		</a:t>
            </a:r>
            <a:endParaRPr lang="zh-TW" altLang="en-US" sz="2400" dirty="0">
              <a:solidFill>
                <a:srgbClr val="3BA943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2" name="文字方塊 6">
            <a:extLst>
              <a:ext uri="{FF2B5EF4-FFF2-40B4-BE49-F238E27FC236}">
                <a16:creationId xmlns:a16="http://schemas.microsoft.com/office/drawing/2014/main" id="{EACA963C-5DA1-4B1E-8CF5-35D3E3C83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9425" y="1908175"/>
            <a:ext cx="550863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0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0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0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0</a:t>
            </a:r>
            <a:endParaRPr lang="zh-TW" altLang="en-US" sz="22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13" name="Group 6">
            <a:extLst>
              <a:ext uri="{FF2B5EF4-FFF2-40B4-BE49-F238E27FC236}">
                <a16:creationId xmlns:a16="http://schemas.microsoft.com/office/drawing/2014/main" id="{DD96DE9E-A8B9-467D-B4E7-EBC189E9DE72}"/>
              </a:ext>
            </a:extLst>
          </p:cNvPr>
          <p:cNvGraphicFramePr>
            <a:graphicFrameLocks noGrp="1"/>
          </p:cNvGraphicFramePr>
          <p:nvPr/>
        </p:nvGraphicFramePr>
        <p:xfrm>
          <a:off x="4640446" y="399063"/>
          <a:ext cx="1079326" cy="1371600"/>
        </p:xfrm>
        <a:graphic>
          <a:graphicData uri="http://schemas.openxmlformats.org/drawingml/2006/table">
            <a:tbl>
              <a:tblPr/>
              <a:tblGrid>
                <a:gridCol w="107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stretch>
                        <a:fillRect l="-1685" t="-201333" r="-1685" b="-6667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graphicFrame>
        <p:nvGraphicFramePr>
          <p:cNvPr id="14" name="Group 6">
            <a:extLst>
              <a:ext uri="{FF2B5EF4-FFF2-40B4-BE49-F238E27FC236}">
                <a16:creationId xmlns:a16="http://schemas.microsoft.com/office/drawing/2014/main" id="{C4752ECB-8A8E-4624-9488-01E119C7EDA3}"/>
              </a:ext>
            </a:extLst>
          </p:cNvPr>
          <p:cNvGraphicFramePr>
            <a:graphicFrameLocks noGrp="1"/>
          </p:cNvGraphicFramePr>
          <p:nvPr/>
        </p:nvGraphicFramePr>
        <p:xfrm>
          <a:off x="6967058" y="399063"/>
          <a:ext cx="1079326" cy="1371600"/>
        </p:xfrm>
        <a:graphic>
          <a:graphicData uri="http://schemas.openxmlformats.org/drawingml/2006/table">
            <a:tbl>
              <a:tblPr/>
              <a:tblGrid>
                <a:gridCol w="107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stretch>
                        <a:fillRect l="-1124" t="-98684" r="-2247" b="-105263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stretch>
                        <a:fillRect l="-1124" t="-201333" r="-2247" b="-6667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sp>
        <p:nvSpPr>
          <p:cNvPr id="12295" name="文字方塊 15">
            <a:extLst>
              <a:ext uri="{FF2B5EF4-FFF2-40B4-BE49-F238E27FC236}">
                <a16:creationId xmlns:a16="http://schemas.microsoft.com/office/drawing/2014/main" id="{B0A64665-1AE0-4DE5-BF23-8CE8D640F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9913" y="1908175"/>
            <a:ext cx="1381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2. PUSH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18" name="Group 6">
            <a:extLst>
              <a:ext uri="{FF2B5EF4-FFF2-40B4-BE49-F238E27FC236}">
                <a16:creationId xmlns:a16="http://schemas.microsoft.com/office/drawing/2014/main" id="{BDA5C22C-3FE5-42BB-96B2-330BD556C3EF}"/>
              </a:ext>
            </a:extLst>
          </p:cNvPr>
          <p:cNvGraphicFramePr>
            <a:graphicFrameLocks noGrp="1"/>
          </p:cNvGraphicFramePr>
          <p:nvPr/>
        </p:nvGraphicFramePr>
        <p:xfrm>
          <a:off x="4638158" y="2620385"/>
          <a:ext cx="1079326" cy="1371600"/>
        </p:xfrm>
        <a:graphic>
          <a:graphicData uri="http://schemas.openxmlformats.org/drawingml/2006/table">
            <a:tbl>
              <a:tblPr/>
              <a:tblGrid>
                <a:gridCol w="107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5"/>
                      <a:stretch>
                        <a:fillRect l="-1124" t="-98684" r="-2247" b="-119737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5"/>
                      <a:stretch>
                        <a:fillRect l="-1124" t="-201333" r="-2247" b="-21333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sp>
        <p:nvSpPr>
          <p:cNvPr id="12297" name="文字方塊 18">
            <a:extLst>
              <a:ext uri="{FF2B5EF4-FFF2-40B4-BE49-F238E27FC236}">
                <a16:creationId xmlns:a16="http://schemas.microsoft.com/office/drawing/2014/main" id="{F44F9A01-00E6-4FEF-80B1-B4425E9AD0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2475" y="1908175"/>
            <a:ext cx="1381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1. PUSH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20" name="Group 6">
            <a:extLst>
              <a:ext uri="{FF2B5EF4-FFF2-40B4-BE49-F238E27FC236}">
                <a16:creationId xmlns:a16="http://schemas.microsoft.com/office/drawing/2014/main" id="{5FB7C939-0AB4-4F42-B1FE-AFEFAFD06BA2}"/>
              </a:ext>
            </a:extLst>
          </p:cNvPr>
          <p:cNvGraphicFramePr>
            <a:graphicFrameLocks noGrp="1"/>
          </p:cNvGraphicFramePr>
          <p:nvPr/>
        </p:nvGraphicFramePr>
        <p:xfrm>
          <a:off x="6960901" y="2620385"/>
          <a:ext cx="1079326" cy="1371600"/>
        </p:xfrm>
        <a:graphic>
          <a:graphicData uri="http://schemas.openxmlformats.org/drawingml/2006/table">
            <a:tbl>
              <a:tblPr/>
              <a:tblGrid>
                <a:gridCol w="107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6"/>
                      <a:stretch>
                        <a:fillRect l="-1124" t="-98684" r="-2247" b="-119737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6"/>
                      <a:stretch>
                        <a:fillRect l="-1124" t="-201333" r="-2247" b="-21333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sp>
        <p:nvSpPr>
          <p:cNvPr id="12299" name="文字方塊 20">
            <a:extLst>
              <a:ext uri="{FF2B5EF4-FFF2-40B4-BE49-F238E27FC236}">
                <a16:creationId xmlns:a16="http://schemas.microsoft.com/office/drawing/2014/main" id="{51953A10-72D8-4F35-9138-67B1721D1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9913" y="4108450"/>
            <a:ext cx="1381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4. ADD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2300" name="文字方塊 23">
            <a:extLst>
              <a:ext uri="{FF2B5EF4-FFF2-40B4-BE49-F238E27FC236}">
                <a16:creationId xmlns:a16="http://schemas.microsoft.com/office/drawing/2014/main" id="{571CF048-95CB-4BDC-9D65-CECD2934C3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8675" y="4111625"/>
            <a:ext cx="1381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3. PUSH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26" name="Group 6">
            <a:extLst>
              <a:ext uri="{FF2B5EF4-FFF2-40B4-BE49-F238E27FC236}">
                <a16:creationId xmlns:a16="http://schemas.microsoft.com/office/drawing/2014/main" id="{BD9C824D-8D46-4D5E-9B3C-580AD0CD100C}"/>
              </a:ext>
            </a:extLst>
          </p:cNvPr>
          <p:cNvGraphicFramePr>
            <a:graphicFrameLocks noGrp="1"/>
          </p:cNvGraphicFramePr>
          <p:nvPr/>
        </p:nvGraphicFramePr>
        <p:xfrm>
          <a:off x="5836297" y="4753716"/>
          <a:ext cx="1079326" cy="1371600"/>
        </p:xfrm>
        <a:graphic>
          <a:graphicData uri="http://schemas.openxmlformats.org/drawingml/2006/table">
            <a:tbl>
              <a:tblPr/>
              <a:tblGrid>
                <a:gridCol w="107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7"/>
                      <a:stretch>
                        <a:fillRect l="-1124" t="-201333" r="-1685" b="-8000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sp>
        <p:nvSpPr>
          <p:cNvPr id="12302" name="文字方塊 26">
            <a:extLst>
              <a:ext uri="{FF2B5EF4-FFF2-40B4-BE49-F238E27FC236}">
                <a16:creationId xmlns:a16="http://schemas.microsoft.com/office/drawing/2014/main" id="{BBE034C4-F827-4974-BCE3-2B73881A78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9238" y="6164263"/>
            <a:ext cx="22939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5. INTERSECT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2303" name="矩形: 圓角 1">
            <a:extLst>
              <a:ext uri="{FF2B5EF4-FFF2-40B4-BE49-F238E27FC236}">
                <a16:creationId xmlns:a16="http://schemas.microsoft.com/office/drawing/2014/main" id="{95A0A291-D262-4D42-B30E-7CC9FCB54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3194050"/>
            <a:ext cx="503237" cy="2984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2400"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標題 1">
            <a:extLst>
              <a:ext uri="{FF2B5EF4-FFF2-40B4-BE49-F238E27FC236}">
                <a16:creationId xmlns:a16="http://schemas.microsoft.com/office/drawing/2014/main" id="{7BC9A996-69C8-4A10-B122-9F5CF32FE6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4339" name="內容版面配置區 2">
            <a:extLst>
              <a:ext uri="{FF2B5EF4-FFF2-40B4-BE49-F238E27FC236}">
                <a16:creationId xmlns:a16="http://schemas.microsoft.com/office/drawing/2014/main" id="{281C0883-4946-46D3-9554-4A9A06F6B56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73113" y="838200"/>
            <a:ext cx="7772400" cy="48577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zh-TW" altLang="en-US" sz="2400">
                <a:latin typeface="Times New Roman" panose="02020603050405020304" pitchFamily="18" charset="0"/>
                <a:sym typeface="Wingdings" panose="05000000000000000000" pitchFamily="2" charset="2"/>
              </a:rPr>
              <a:t>建立好的資料結構，之後單純模擬即可</a:t>
            </a:r>
            <a:endParaRPr lang="en-US" altLang="zh-TW" sz="240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400" b="1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br>
              <a:rPr lang="en-US" altLang="zh-TW" sz="2400" b="1">
                <a:solidFill>
                  <a:srgbClr val="3BA943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>
                <a:latin typeface="Times New Roman" panose="02020603050405020304" pitchFamily="18" charset="0"/>
                <a:sym typeface="Wingdings" panose="05000000000000000000" pitchFamily="2" charset="2"/>
              </a:rPr>
              <a:t>STL: stack+set </a:t>
            </a:r>
            <a:r>
              <a:rPr lang="en-US" altLang="zh-TW" b="1">
                <a:solidFill>
                  <a:srgbClr val="FF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sym typeface="Wingdings" panose="05000000000000000000" pitchFamily="2" charset="2"/>
              </a:rPr>
              <a:t>+map</a:t>
            </a:r>
            <a:r>
              <a:rPr lang="en-US" altLang="zh-TW">
                <a:latin typeface="Times New Roman" panose="02020603050405020304" pitchFamily="18" charset="0"/>
                <a:sym typeface="Wingdings" panose="05000000000000000000" pitchFamily="2" charset="2"/>
              </a:rPr>
              <a:t>                           </a:t>
            </a:r>
            <a:br>
              <a:rPr lang="en-US" altLang="zh-TW" sz="2400">
                <a:latin typeface="Times New Roman" panose="02020603050405020304" pitchFamily="18" charset="0"/>
                <a:sym typeface="Wingdings" panose="05000000000000000000" pitchFamily="2" charset="2"/>
              </a:rPr>
            </a:br>
            <a:br>
              <a:rPr lang="en-US" altLang="zh-TW" sz="240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PUSH       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DUP         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ADD 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PUSH 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ADD 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DUP 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ADD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DUP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UNION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altLang="zh-TW" sz="2400">
                <a:latin typeface="Times New Roman" panose="02020603050405020304" pitchFamily="18" charset="0"/>
                <a:sym typeface="Wingdings" panose="05000000000000000000" pitchFamily="2" charset="2"/>
              </a:rPr>
            </a:br>
            <a:endParaRPr lang="zh-TW" altLang="en-US" b="1">
              <a:solidFill>
                <a:srgbClr val="3BA943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40" name="投影片編號版面配置區 3">
            <a:extLst>
              <a:ext uri="{FF2B5EF4-FFF2-40B4-BE49-F238E27FC236}">
                <a16:creationId xmlns:a16="http://schemas.microsoft.com/office/drawing/2014/main" id="{47E37CCF-4596-4C13-84FF-85A2DF9DA9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972FD8F-36DA-4E13-A25D-37032661AE32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7" name="Group 6">
            <a:extLst>
              <a:ext uri="{FF2B5EF4-FFF2-40B4-BE49-F238E27FC236}">
                <a16:creationId xmlns:a16="http://schemas.microsoft.com/office/drawing/2014/main" id="{ADC29B54-0171-4651-B09D-14A089249214}"/>
              </a:ext>
            </a:extLst>
          </p:cNvPr>
          <p:cNvGraphicFramePr>
            <a:graphicFrameLocks noGrp="1"/>
          </p:cNvGraphicFramePr>
          <p:nvPr/>
        </p:nvGraphicFramePr>
        <p:xfrm>
          <a:off x="3412192" y="2667674"/>
          <a:ext cx="1079326" cy="1371600"/>
        </p:xfrm>
        <a:graphic>
          <a:graphicData uri="http://schemas.openxmlformats.org/drawingml/2006/table">
            <a:tbl>
              <a:tblPr/>
              <a:tblGrid>
                <a:gridCol w="107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stretch>
                        <a:fillRect l="-1124" t="-201333" r="-1685" b="-6667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sp>
        <p:nvSpPr>
          <p:cNvPr id="14342" name="文字方塊 18">
            <a:extLst>
              <a:ext uri="{FF2B5EF4-FFF2-40B4-BE49-F238E27FC236}">
                <a16:creationId xmlns:a16="http://schemas.microsoft.com/office/drawing/2014/main" id="{0BFF7AE7-82E1-455A-B097-ECA7CD1AC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0725" y="4089400"/>
            <a:ext cx="3390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1. PUSH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9" name="Group 6">
            <a:extLst>
              <a:ext uri="{FF2B5EF4-FFF2-40B4-BE49-F238E27FC236}">
                <a16:creationId xmlns:a16="http://schemas.microsoft.com/office/drawing/2014/main" id="{57F941CE-5911-4FC8-BE66-16051C39FCAF}"/>
              </a:ext>
            </a:extLst>
          </p:cNvPr>
          <p:cNvGraphicFramePr>
            <a:graphicFrameLocks noGrp="1"/>
          </p:cNvGraphicFramePr>
          <p:nvPr/>
        </p:nvGraphicFramePr>
        <p:xfrm>
          <a:off x="5386171" y="2667675"/>
          <a:ext cx="1079326" cy="1371600"/>
        </p:xfrm>
        <a:graphic>
          <a:graphicData uri="http://schemas.openxmlformats.org/drawingml/2006/table">
            <a:tbl>
              <a:tblPr/>
              <a:tblGrid>
                <a:gridCol w="107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stretch>
                        <a:fillRect l="-1124" t="-98684" r="-1685" b="-105263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stretch>
                        <a:fillRect l="-1124" t="-201333" r="-1685" b="-6667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sp>
        <p:nvSpPr>
          <p:cNvPr id="14344" name="文字方塊 15">
            <a:extLst>
              <a:ext uri="{FF2B5EF4-FFF2-40B4-BE49-F238E27FC236}">
                <a16:creationId xmlns:a16="http://schemas.microsoft.com/office/drawing/2014/main" id="{BE9B355A-35A4-41AC-8BEA-D25ECF8EF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663" y="4089400"/>
            <a:ext cx="1381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2. DUP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8C4667EB-981E-496A-BF1B-3B53F3FABEC9}"/>
              </a:ext>
            </a:extLst>
          </p:cNvPr>
          <p:cNvGraphicFramePr>
            <a:graphicFrameLocks noGrp="1"/>
          </p:cNvGraphicFramePr>
          <p:nvPr/>
        </p:nvGraphicFramePr>
        <p:xfrm>
          <a:off x="4241800" y="5149850"/>
          <a:ext cx="1296988" cy="36988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48494">
                  <a:extLst>
                    <a:ext uri="{9D8B030D-6E8A-4147-A177-3AD203B41FA5}">
                      <a16:colId xmlns:a16="http://schemas.microsoft.com/office/drawing/2014/main" val="2626725673"/>
                    </a:ext>
                  </a:extLst>
                </a:gridCol>
                <a:gridCol w="648494">
                  <a:extLst>
                    <a:ext uri="{9D8B030D-6E8A-4147-A177-3AD203B41FA5}">
                      <a16:colId xmlns:a16="http://schemas.microsoft.com/office/drawing/2014/main" val="1057516578"/>
                    </a:ext>
                  </a:extLst>
                </a:gridCol>
              </a:tblGrid>
              <a:tr h="369888"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 marL="91500" marR="91500" marT="45603" marB="456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 marL="91500" marR="91500" marT="45603" marB="456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7969723"/>
                  </a:ext>
                </a:extLst>
              </a:tr>
            </a:tbl>
          </a:graphicData>
        </a:graphic>
      </p:graphicFrame>
      <p:sp>
        <p:nvSpPr>
          <p:cNvPr id="14353" name="文字方塊 3">
            <a:extLst>
              <a:ext uri="{FF2B5EF4-FFF2-40B4-BE49-F238E27FC236}">
                <a16:creationId xmlns:a16="http://schemas.microsoft.com/office/drawing/2014/main" id="{8E7907AD-D7D0-438A-A01F-33AAC76BB0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825" y="5059363"/>
            <a:ext cx="9429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Map:</a:t>
            </a:r>
            <a:endParaRPr lang="zh-TW" altLang="en-US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54" name="文字方塊 18">
            <a:extLst>
              <a:ext uri="{FF2B5EF4-FFF2-40B4-BE49-F238E27FC236}">
                <a16:creationId xmlns:a16="http://schemas.microsoft.com/office/drawing/2014/main" id="{A2E6EF25-CE4B-454E-950E-2A2634D87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0" y="4090988"/>
            <a:ext cx="3390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3. ADD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14" name="Group 6">
            <a:extLst>
              <a:ext uri="{FF2B5EF4-FFF2-40B4-BE49-F238E27FC236}">
                <a16:creationId xmlns:a16="http://schemas.microsoft.com/office/drawing/2014/main" id="{23AA5CE1-50FE-4E9A-96A8-6E6F53F8DDED}"/>
              </a:ext>
            </a:extLst>
          </p:cNvPr>
          <p:cNvGraphicFramePr>
            <a:graphicFrameLocks noGrp="1"/>
          </p:cNvGraphicFramePr>
          <p:nvPr/>
        </p:nvGraphicFramePr>
        <p:xfrm>
          <a:off x="7492546" y="2669421"/>
          <a:ext cx="1079326" cy="1371600"/>
        </p:xfrm>
        <a:graphic>
          <a:graphicData uri="http://schemas.openxmlformats.org/drawingml/2006/table">
            <a:tbl>
              <a:tblPr/>
              <a:tblGrid>
                <a:gridCol w="107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stretch>
                        <a:fillRect l="-1124" t="-201333" r="-1685" b="-21333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075D48D2-F297-4F6C-B35B-3B69DADDB154}"/>
              </a:ext>
            </a:extLst>
          </p:cNvPr>
          <p:cNvGraphicFramePr>
            <a:graphicFrameLocks noGrp="1"/>
          </p:cNvGraphicFramePr>
          <p:nvPr/>
        </p:nvGraphicFramePr>
        <p:xfrm>
          <a:off x="7280423" y="5149663"/>
          <a:ext cx="1296144" cy="370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62672567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057516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935" t="-8065" r="-100935" b="-241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7969723"/>
                  </a:ext>
                </a:extLst>
              </a:tr>
            </a:tbl>
          </a:graphicData>
        </a:graphic>
      </p:graphicFrame>
      <p:sp>
        <p:nvSpPr>
          <p:cNvPr id="14357" name="文字方塊 15">
            <a:extLst>
              <a:ext uri="{FF2B5EF4-FFF2-40B4-BE49-F238E27FC236}">
                <a16:creationId xmlns:a16="http://schemas.microsoft.com/office/drawing/2014/main" id="{94822266-61C1-442E-992C-9427536AA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0300" y="5059363"/>
            <a:ext cx="9429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Map:</a:t>
            </a:r>
            <a:endParaRPr lang="zh-TW" altLang="en-US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58" name="文字方塊 16">
            <a:extLst>
              <a:ext uri="{FF2B5EF4-FFF2-40B4-BE49-F238E27FC236}">
                <a16:creationId xmlns:a16="http://schemas.microsoft.com/office/drawing/2014/main" id="{1BB4A493-EEBB-42A3-8BA7-902AD682E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4875" y="4646613"/>
            <a:ext cx="16335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key  value</a:t>
            </a:r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59" name="Text Box 2">
            <a:extLst>
              <a:ext uri="{FF2B5EF4-FFF2-40B4-BE49-F238E27FC236}">
                <a16:creationId xmlns:a16="http://schemas.microsoft.com/office/drawing/2014/main" id="{AF13148D-C1A7-4A1F-9FF2-167778A42322}"/>
              </a:ext>
            </a:extLst>
          </p:cNvPr>
          <p:cNvSpPr txBox="1">
            <a:spLocks noChangeArrowheads="1"/>
          </p:cNvSpPr>
          <p:nvPr/>
        </p:nvSpPr>
        <p:spPr bwMode="auto">
          <a:xfrm rot="10800000" flipH="1" flipV="1">
            <a:off x="4610100" y="1425575"/>
            <a:ext cx="3390900" cy="839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TW" sz="1800">
                <a:latin typeface="Times New Roman" panose="02020603050405020304" pitchFamily="18" charset="0"/>
                <a:cs typeface="Times New Roman" panose="02020603050405020304" pitchFamily="18" charset="0"/>
              </a:rPr>
              <a:t>stack&lt; set&lt;int&gt; &gt;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TW" sz="1800">
                <a:latin typeface="Times New Roman" panose="02020603050405020304" pitchFamily="18" charset="0"/>
                <a:cs typeface="Times New Roman" panose="02020603050405020304" pitchFamily="18" charset="0"/>
              </a:rPr>
              <a:t>set&lt;int&gt;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TW" sz="1800">
                <a:latin typeface="Times New Roman" panose="02020603050405020304" pitchFamily="18" charset="0"/>
                <a:cs typeface="Times New Roman" panose="02020603050405020304" pitchFamily="18" charset="0"/>
              </a:rPr>
              <a:t>map&lt; set&lt;int&gt;, int &gt;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標題 1">
            <a:extLst>
              <a:ext uri="{FF2B5EF4-FFF2-40B4-BE49-F238E27FC236}">
                <a16:creationId xmlns:a16="http://schemas.microsoft.com/office/drawing/2014/main" id="{14AC10D2-ED6D-440F-9F4A-6A9B40A8FD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5363" name="內容版面配置區 2">
            <a:extLst>
              <a:ext uri="{FF2B5EF4-FFF2-40B4-BE49-F238E27FC236}">
                <a16:creationId xmlns:a16="http://schemas.microsoft.com/office/drawing/2014/main" id="{AC9EA58C-48C8-4571-B141-793E305CF92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58888" y="838200"/>
            <a:ext cx="7285037" cy="485775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br>
              <a:rPr lang="en-US" altLang="zh-TW" sz="2400">
                <a:latin typeface="Times New Roman" panose="02020603050405020304" pitchFamily="18" charset="0"/>
                <a:sym typeface="Wingdings" panose="05000000000000000000" pitchFamily="2" charset="2"/>
              </a:rPr>
            </a:br>
            <a:br>
              <a:rPr lang="en-US" altLang="zh-TW" sz="240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PUSH       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DUP         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ADD 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PUSH 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ADD 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DUP 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ADD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DUP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UNION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altLang="zh-TW" sz="2400">
                <a:latin typeface="Times New Roman" panose="02020603050405020304" pitchFamily="18" charset="0"/>
                <a:sym typeface="Wingdings" panose="05000000000000000000" pitchFamily="2" charset="2"/>
              </a:rPr>
            </a:br>
            <a:endParaRPr lang="zh-TW" altLang="en-US" b="1">
              <a:solidFill>
                <a:srgbClr val="3BA943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4" name="投影片編號版面配置區 3">
            <a:extLst>
              <a:ext uri="{FF2B5EF4-FFF2-40B4-BE49-F238E27FC236}">
                <a16:creationId xmlns:a16="http://schemas.microsoft.com/office/drawing/2014/main" id="{4EADC9DB-F327-442C-A155-CBDB946ACF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984315D-CD25-4DCF-B1E9-F1E57283BF4D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075D48D2-F297-4F6C-B35B-3B69DADDB154}"/>
              </a:ext>
            </a:extLst>
          </p:cNvPr>
          <p:cNvGraphicFramePr>
            <a:graphicFrameLocks noGrp="1"/>
          </p:cNvGraphicFramePr>
          <p:nvPr/>
        </p:nvGraphicFramePr>
        <p:xfrm>
          <a:off x="5174076" y="4795859"/>
          <a:ext cx="1296144" cy="370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62672567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057516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 l="-935" t="-8065" r="-101869" b="-241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7969723"/>
                  </a:ext>
                </a:extLst>
              </a:tr>
            </a:tbl>
          </a:graphicData>
        </a:graphic>
      </p:graphicFrame>
      <p:sp>
        <p:nvSpPr>
          <p:cNvPr id="15366" name="文字方塊 15">
            <a:extLst>
              <a:ext uri="{FF2B5EF4-FFF2-40B4-BE49-F238E27FC236}">
                <a16:creationId xmlns:a16="http://schemas.microsoft.com/office/drawing/2014/main" id="{C055C82B-61D5-43AB-84FD-1FD0D3D29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3688" y="4705350"/>
            <a:ext cx="942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Map:</a:t>
            </a:r>
            <a:endParaRPr lang="zh-TW" altLang="en-US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7" name="文字方塊 16">
            <a:extLst>
              <a:ext uri="{FF2B5EF4-FFF2-40B4-BE49-F238E27FC236}">
                <a16:creationId xmlns:a16="http://schemas.microsoft.com/office/drawing/2014/main" id="{53315379-2D19-47EB-8E69-B948192CA2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292600"/>
            <a:ext cx="16335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key  value</a:t>
            </a:r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8" name="文字方塊 3">
            <a:extLst>
              <a:ext uri="{FF2B5EF4-FFF2-40B4-BE49-F238E27FC236}">
                <a16:creationId xmlns:a16="http://schemas.microsoft.com/office/drawing/2014/main" id="{3155A569-6398-4E4F-A5A8-48363FE22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4700" y="3502025"/>
            <a:ext cx="1381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6. DUP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19" name="Group 6">
            <a:extLst>
              <a:ext uri="{FF2B5EF4-FFF2-40B4-BE49-F238E27FC236}">
                <a16:creationId xmlns:a16="http://schemas.microsoft.com/office/drawing/2014/main" id="{DBD9A86F-8D1E-4DC3-866F-5CC61167D97D}"/>
              </a:ext>
            </a:extLst>
          </p:cNvPr>
          <p:cNvGraphicFramePr>
            <a:graphicFrameLocks noGrp="1"/>
          </p:cNvGraphicFramePr>
          <p:nvPr/>
        </p:nvGraphicFramePr>
        <p:xfrm>
          <a:off x="3176929" y="2052063"/>
          <a:ext cx="1079326" cy="1371600"/>
        </p:xfrm>
        <a:graphic>
          <a:graphicData uri="http://schemas.openxmlformats.org/drawingml/2006/table">
            <a:tbl>
              <a:tblPr/>
              <a:tblGrid>
                <a:gridCol w="107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stretch>
                        <a:fillRect l="-1124" t="-98684" r="-1685" b="-118421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stretch>
                        <a:fillRect l="-1124" t="-201333" r="-1685" b="-20000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graphicFrame>
        <p:nvGraphicFramePr>
          <p:cNvPr id="20" name="Group 6">
            <a:extLst>
              <a:ext uri="{FF2B5EF4-FFF2-40B4-BE49-F238E27FC236}">
                <a16:creationId xmlns:a16="http://schemas.microsoft.com/office/drawing/2014/main" id="{8B2E1C79-0A90-4348-9565-F8E8457AB761}"/>
              </a:ext>
            </a:extLst>
          </p:cNvPr>
          <p:cNvGraphicFramePr>
            <a:graphicFrameLocks noGrp="1"/>
          </p:cNvGraphicFramePr>
          <p:nvPr/>
        </p:nvGraphicFramePr>
        <p:xfrm>
          <a:off x="5235143" y="2052063"/>
          <a:ext cx="1079326" cy="1371600"/>
        </p:xfrm>
        <a:graphic>
          <a:graphicData uri="http://schemas.openxmlformats.org/drawingml/2006/table">
            <a:tbl>
              <a:tblPr/>
              <a:tblGrid>
                <a:gridCol w="107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stretch>
                        <a:fillRect l="-1124" t="-201333" r="-1685" b="-21333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sp>
        <p:nvSpPr>
          <p:cNvPr id="15371" name="文字方塊 20">
            <a:extLst>
              <a:ext uri="{FF2B5EF4-FFF2-40B4-BE49-F238E27FC236}">
                <a16:creationId xmlns:a16="http://schemas.microsoft.com/office/drawing/2014/main" id="{CB24A8A7-26DD-4F8F-9C08-A8E339890C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1288" y="3503613"/>
            <a:ext cx="1381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5. ADD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22" name="Group 6">
            <a:extLst>
              <a:ext uri="{FF2B5EF4-FFF2-40B4-BE49-F238E27FC236}">
                <a16:creationId xmlns:a16="http://schemas.microsoft.com/office/drawing/2014/main" id="{524534BC-5A3B-43AF-A29B-8BC3A97C834B}"/>
              </a:ext>
            </a:extLst>
          </p:cNvPr>
          <p:cNvGraphicFramePr>
            <a:graphicFrameLocks noGrp="1"/>
          </p:cNvGraphicFramePr>
          <p:nvPr/>
        </p:nvGraphicFramePr>
        <p:xfrm>
          <a:off x="7177319" y="2052063"/>
          <a:ext cx="1079326" cy="1371600"/>
        </p:xfrm>
        <a:graphic>
          <a:graphicData uri="http://schemas.openxmlformats.org/drawingml/2006/table">
            <a:tbl>
              <a:tblPr/>
              <a:tblGrid>
                <a:gridCol w="107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5"/>
                      <a:stretch>
                        <a:fillRect l="-1124" t="-98684" r="-1685" b="-118421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5"/>
                      <a:stretch>
                        <a:fillRect l="-1124" t="-201333" r="-1685" b="-20000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sp>
        <p:nvSpPr>
          <p:cNvPr id="15373" name="文字方塊 23">
            <a:extLst>
              <a:ext uri="{FF2B5EF4-FFF2-40B4-BE49-F238E27FC236}">
                <a16:creationId xmlns:a16="http://schemas.microsoft.com/office/drawing/2014/main" id="{B9F3C9DC-12F6-4A35-9A21-CC15740F2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5300" y="3505200"/>
            <a:ext cx="1381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4. PUSH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標題 1">
            <a:extLst>
              <a:ext uri="{FF2B5EF4-FFF2-40B4-BE49-F238E27FC236}">
                <a16:creationId xmlns:a16="http://schemas.microsoft.com/office/drawing/2014/main" id="{9478A76A-D94D-4C3C-B918-A38A57DB25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6387" name="內容版面配置區 2">
            <a:extLst>
              <a:ext uri="{FF2B5EF4-FFF2-40B4-BE49-F238E27FC236}">
                <a16:creationId xmlns:a16="http://schemas.microsoft.com/office/drawing/2014/main" id="{90493676-FE0D-49AF-941A-0BD127AEC0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58888" y="838200"/>
            <a:ext cx="7285037" cy="485775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br>
              <a:rPr lang="en-US" altLang="zh-TW" sz="2400">
                <a:latin typeface="Times New Roman" panose="02020603050405020304" pitchFamily="18" charset="0"/>
                <a:sym typeface="Wingdings" panose="05000000000000000000" pitchFamily="2" charset="2"/>
              </a:rPr>
            </a:br>
            <a:br>
              <a:rPr lang="en-US" altLang="zh-TW" sz="240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PUSH       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DUP         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ADD 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PUSH 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ADD 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DUP 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ADD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DUP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UNION</a:t>
            </a:r>
            <a:b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altLang="zh-TW" sz="2400">
                <a:latin typeface="Times New Roman" panose="02020603050405020304" pitchFamily="18" charset="0"/>
                <a:sym typeface="Wingdings" panose="05000000000000000000" pitchFamily="2" charset="2"/>
              </a:rPr>
            </a:br>
            <a:endParaRPr lang="zh-TW" altLang="en-US" b="1">
              <a:solidFill>
                <a:srgbClr val="3BA943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8" name="投影片編號版面配置區 3">
            <a:extLst>
              <a:ext uri="{FF2B5EF4-FFF2-40B4-BE49-F238E27FC236}">
                <a16:creationId xmlns:a16="http://schemas.microsoft.com/office/drawing/2014/main" id="{77D0F6AD-8275-4507-89DA-2CA8DD0E77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326B0C2-42C3-42D3-8EB7-997C228E1EFE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075D48D2-F297-4F6C-B35B-3B69DADDB154}"/>
              </a:ext>
            </a:extLst>
          </p:cNvPr>
          <p:cNvGraphicFramePr>
            <a:graphicFrameLocks noGrp="1"/>
          </p:cNvGraphicFramePr>
          <p:nvPr/>
        </p:nvGraphicFramePr>
        <p:xfrm>
          <a:off x="4995391" y="4742133"/>
          <a:ext cx="1296144" cy="731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62672567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057516578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 l="-935" t="-8197" r="-101869" b="-12459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796972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 l="-935" t="-110000" r="-101869" b="-266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468900"/>
                  </a:ext>
                </a:extLst>
              </a:tr>
            </a:tbl>
          </a:graphicData>
        </a:graphic>
      </p:graphicFrame>
      <p:sp>
        <p:nvSpPr>
          <p:cNvPr id="16390" name="文字方塊 15">
            <a:extLst>
              <a:ext uri="{FF2B5EF4-FFF2-40B4-BE49-F238E27FC236}">
                <a16:creationId xmlns:a16="http://schemas.microsoft.com/office/drawing/2014/main" id="{321F208A-706A-4CD9-8B05-FB68A0A49D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4651375"/>
            <a:ext cx="942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Map:</a:t>
            </a:r>
            <a:endParaRPr lang="zh-TW" altLang="en-US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91" name="文字方塊 16">
            <a:extLst>
              <a:ext uri="{FF2B5EF4-FFF2-40B4-BE49-F238E27FC236}">
                <a16:creationId xmlns:a16="http://schemas.microsoft.com/office/drawing/2014/main" id="{DAEDD823-D494-42D1-9BC3-1F440C34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75" y="4238625"/>
            <a:ext cx="1633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key  value</a:t>
            </a:r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92" name="文字方塊 3">
            <a:extLst>
              <a:ext uri="{FF2B5EF4-FFF2-40B4-BE49-F238E27FC236}">
                <a16:creationId xmlns:a16="http://schemas.microsoft.com/office/drawing/2014/main" id="{39CA7013-72F7-407A-95E9-D8DC27FBC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4700" y="3502025"/>
            <a:ext cx="1633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9. UNION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6393" name="文字方塊 20">
            <a:extLst>
              <a:ext uri="{FF2B5EF4-FFF2-40B4-BE49-F238E27FC236}">
                <a16:creationId xmlns:a16="http://schemas.microsoft.com/office/drawing/2014/main" id="{919319E7-2C80-4C95-B2E5-7C6072E35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1288" y="3503613"/>
            <a:ext cx="1381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8. DUP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6394" name="文字方塊 23">
            <a:extLst>
              <a:ext uri="{FF2B5EF4-FFF2-40B4-BE49-F238E27FC236}">
                <a16:creationId xmlns:a16="http://schemas.microsoft.com/office/drawing/2014/main" id="{15585321-CD98-4055-9B40-9819F21A2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5300" y="3505200"/>
            <a:ext cx="1381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7. ADD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24" name="Group 6">
            <a:extLst>
              <a:ext uri="{FF2B5EF4-FFF2-40B4-BE49-F238E27FC236}">
                <a16:creationId xmlns:a16="http://schemas.microsoft.com/office/drawing/2014/main" id="{AECD4BA6-9A5B-422F-8F87-A4F72215C35D}"/>
              </a:ext>
            </a:extLst>
          </p:cNvPr>
          <p:cNvGraphicFramePr>
            <a:graphicFrameLocks noGrp="1"/>
          </p:cNvGraphicFramePr>
          <p:nvPr/>
        </p:nvGraphicFramePr>
        <p:xfrm>
          <a:off x="2912443" y="2092257"/>
          <a:ext cx="1459850" cy="1371600"/>
        </p:xfrm>
        <a:graphic>
          <a:graphicData uri="http://schemas.openxmlformats.org/drawingml/2006/table">
            <a:tbl>
              <a:tblPr/>
              <a:tblGrid>
                <a:gridCol w="1459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stretch>
                        <a:fillRect l="-1250" t="-201333" r="-1667" b="-20000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graphicFrame>
        <p:nvGraphicFramePr>
          <p:cNvPr id="25" name="Group 6">
            <a:extLst>
              <a:ext uri="{FF2B5EF4-FFF2-40B4-BE49-F238E27FC236}">
                <a16:creationId xmlns:a16="http://schemas.microsoft.com/office/drawing/2014/main" id="{09C06430-DFAF-47F7-B9D3-D84E62233E15}"/>
              </a:ext>
            </a:extLst>
          </p:cNvPr>
          <p:cNvGraphicFramePr>
            <a:graphicFrameLocks noGrp="1"/>
          </p:cNvGraphicFramePr>
          <p:nvPr/>
        </p:nvGraphicFramePr>
        <p:xfrm>
          <a:off x="5044881" y="2081585"/>
          <a:ext cx="1459850" cy="1371600"/>
        </p:xfrm>
        <a:graphic>
          <a:graphicData uri="http://schemas.openxmlformats.org/drawingml/2006/table">
            <a:tbl>
              <a:tblPr/>
              <a:tblGrid>
                <a:gridCol w="1459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stretch>
                        <a:fillRect l="-1250" t="-98684" r="-1667" b="-118421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stretch>
                        <a:fillRect l="-1250" t="-201333" r="-1667" b="-20000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graphicFrame>
        <p:nvGraphicFramePr>
          <p:cNvPr id="28" name="Group 6">
            <a:extLst>
              <a:ext uri="{FF2B5EF4-FFF2-40B4-BE49-F238E27FC236}">
                <a16:creationId xmlns:a16="http://schemas.microsoft.com/office/drawing/2014/main" id="{D702136B-E852-4485-B984-C09BA88EED48}"/>
              </a:ext>
            </a:extLst>
          </p:cNvPr>
          <p:cNvGraphicFramePr>
            <a:graphicFrameLocks noGrp="1"/>
          </p:cNvGraphicFramePr>
          <p:nvPr/>
        </p:nvGraphicFramePr>
        <p:xfrm>
          <a:off x="7177319" y="2057400"/>
          <a:ext cx="1459850" cy="1371600"/>
        </p:xfrm>
        <a:graphic>
          <a:graphicData uri="http://schemas.openxmlformats.org/drawingml/2006/table">
            <a:tbl>
              <a:tblPr/>
              <a:tblGrid>
                <a:gridCol w="1459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5"/>
                      <a:stretch>
                        <a:fillRect l="-830" t="-201333" r="-1245" b="-20000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投影片編號版面配置區 5">
            <a:extLst>
              <a:ext uri="{FF2B5EF4-FFF2-40B4-BE49-F238E27FC236}">
                <a16:creationId xmlns:a16="http://schemas.microsoft.com/office/drawing/2014/main" id="{E59A738F-3493-4178-A1A1-24B465274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F587875-793A-415A-AF0A-E6C797458E51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BFCAF54-B108-484C-9F43-C2B0F73444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2963" y="685800"/>
            <a:ext cx="7615237" cy="56229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b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b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PUSH      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PUSH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PUSH 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INTERSECT</a:t>
            </a:r>
            <a:r>
              <a:rPr lang="zh-TW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		</a:t>
            </a:r>
            <a:endParaRPr lang="zh-TW" altLang="en-US" sz="2400" dirty="0">
              <a:solidFill>
                <a:srgbClr val="3BA943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3" name="Group 6">
            <a:extLst>
              <a:ext uri="{FF2B5EF4-FFF2-40B4-BE49-F238E27FC236}">
                <a16:creationId xmlns:a16="http://schemas.microsoft.com/office/drawing/2014/main" id="{DD96DE9E-A8B9-467D-B4E7-EBC189E9DE72}"/>
              </a:ext>
            </a:extLst>
          </p:cNvPr>
          <p:cNvGraphicFramePr>
            <a:graphicFrameLocks noGrp="1"/>
          </p:cNvGraphicFramePr>
          <p:nvPr/>
        </p:nvGraphicFramePr>
        <p:xfrm>
          <a:off x="4640446" y="399063"/>
          <a:ext cx="1079326" cy="1371600"/>
        </p:xfrm>
        <a:graphic>
          <a:graphicData uri="http://schemas.openxmlformats.org/drawingml/2006/table">
            <a:tbl>
              <a:tblPr/>
              <a:tblGrid>
                <a:gridCol w="107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stretch>
                        <a:fillRect l="-1685" t="-201333" r="-1685" b="-6667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graphicFrame>
        <p:nvGraphicFramePr>
          <p:cNvPr id="14" name="Group 6">
            <a:extLst>
              <a:ext uri="{FF2B5EF4-FFF2-40B4-BE49-F238E27FC236}">
                <a16:creationId xmlns:a16="http://schemas.microsoft.com/office/drawing/2014/main" id="{C4752ECB-8A8E-4624-9488-01E119C7EDA3}"/>
              </a:ext>
            </a:extLst>
          </p:cNvPr>
          <p:cNvGraphicFramePr>
            <a:graphicFrameLocks noGrp="1"/>
          </p:cNvGraphicFramePr>
          <p:nvPr/>
        </p:nvGraphicFramePr>
        <p:xfrm>
          <a:off x="6967058" y="399063"/>
          <a:ext cx="1079326" cy="1371600"/>
        </p:xfrm>
        <a:graphic>
          <a:graphicData uri="http://schemas.openxmlformats.org/drawingml/2006/table">
            <a:tbl>
              <a:tblPr/>
              <a:tblGrid>
                <a:gridCol w="107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stretch>
                        <a:fillRect l="-1124" t="-98684" r="-2247" b="-105263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stretch>
                        <a:fillRect l="-1124" t="-201333" r="-2247" b="-6667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sp>
        <p:nvSpPr>
          <p:cNvPr id="17414" name="文字方塊 15">
            <a:extLst>
              <a:ext uri="{FF2B5EF4-FFF2-40B4-BE49-F238E27FC236}">
                <a16:creationId xmlns:a16="http://schemas.microsoft.com/office/drawing/2014/main" id="{AED05DC5-0488-4F0C-9ACF-B06F32381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9913" y="1908175"/>
            <a:ext cx="1381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2. PUSH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18" name="Group 6">
            <a:extLst>
              <a:ext uri="{FF2B5EF4-FFF2-40B4-BE49-F238E27FC236}">
                <a16:creationId xmlns:a16="http://schemas.microsoft.com/office/drawing/2014/main" id="{BDA5C22C-3FE5-42BB-96B2-330BD556C3EF}"/>
              </a:ext>
            </a:extLst>
          </p:cNvPr>
          <p:cNvGraphicFramePr>
            <a:graphicFrameLocks noGrp="1"/>
          </p:cNvGraphicFramePr>
          <p:nvPr/>
        </p:nvGraphicFramePr>
        <p:xfrm>
          <a:off x="4638158" y="2620385"/>
          <a:ext cx="1079326" cy="1371600"/>
        </p:xfrm>
        <a:graphic>
          <a:graphicData uri="http://schemas.openxmlformats.org/drawingml/2006/table">
            <a:tbl>
              <a:tblPr/>
              <a:tblGrid>
                <a:gridCol w="107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5"/>
                      <a:stretch>
                        <a:fillRect l="-1124" t="-98684" r="-2247" b="-119737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5"/>
                      <a:stretch>
                        <a:fillRect l="-1124" t="-201333" r="-2247" b="-21333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sp>
        <p:nvSpPr>
          <p:cNvPr id="17416" name="文字方塊 18">
            <a:extLst>
              <a:ext uri="{FF2B5EF4-FFF2-40B4-BE49-F238E27FC236}">
                <a16:creationId xmlns:a16="http://schemas.microsoft.com/office/drawing/2014/main" id="{FB834538-21D1-4442-B2BA-A62EB6092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2475" y="1908175"/>
            <a:ext cx="1381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1. PUSH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20" name="Group 6">
            <a:extLst>
              <a:ext uri="{FF2B5EF4-FFF2-40B4-BE49-F238E27FC236}">
                <a16:creationId xmlns:a16="http://schemas.microsoft.com/office/drawing/2014/main" id="{5FB7C939-0AB4-4F42-B1FE-AFEFAFD06BA2}"/>
              </a:ext>
            </a:extLst>
          </p:cNvPr>
          <p:cNvGraphicFramePr>
            <a:graphicFrameLocks noGrp="1"/>
          </p:cNvGraphicFramePr>
          <p:nvPr/>
        </p:nvGraphicFramePr>
        <p:xfrm>
          <a:off x="6960901" y="2620385"/>
          <a:ext cx="1079326" cy="1371600"/>
        </p:xfrm>
        <a:graphic>
          <a:graphicData uri="http://schemas.openxmlformats.org/drawingml/2006/table">
            <a:tbl>
              <a:tblPr/>
              <a:tblGrid>
                <a:gridCol w="107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6"/>
                      <a:stretch>
                        <a:fillRect l="-1124" t="-98684" r="-2247" b="-119737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6"/>
                      <a:stretch>
                        <a:fillRect l="-1124" t="-201333" r="-2247" b="-21333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sp>
        <p:nvSpPr>
          <p:cNvPr id="17418" name="文字方塊 20">
            <a:extLst>
              <a:ext uri="{FF2B5EF4-FFF2-40B4-BE49-F238E27FC236}">
                <a16:creationId xmlns:a16="http://schemas.microsoft.com/office/drawing/2014/main" id="{547A0B00-7030-4DB8-8E89-53C695B9E8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9913" y="4108450"/>
            <a:ext cx="1381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4. ADD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7419" name="文字方塊 23">
            <a:extLst>
              <a:ext uri="{FF2B5EF4-FFF2-40B4-BE49-F238E27FC236}">
                <a16:creationId xmlns:a16="http://schemas.microsoft.com/office/drawing/2014/main" id="{44AF1C0A-F313-4D12-88BB-3B6CB568E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8675" y="4111625"/>
            <a:ext cx="1381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3. PUSH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26" name="Group 6">
            <a:extLst>
              <a:ext uri="{FF2B5EF4-FFF2-40B4-BE49-F238E27FC236}">
                <a16:creationId xmlns:a16="http://schemas.microsoft.com/office/drawing/2014/main" id="{BD9C824D-8D46-4D5E-9B3C-580AD0CD100C}"/>
              </a:ext>
            </a:extLst>
          </p:cNvPr>
          <p:cNvGraphicFramePr>
            <a:graphicFrameLocks noGrp="1"/>
          </p:cNvGraphicFramePr>
          <p:nvPr/>
        </p:nvGraphicFramePr>
        <p:xfrm>
          <a:off x="5836297" y="4753716"/>
          <a:ext cx="1079326" cy="1371600"/>
        </p:xfrm>
        <a:graphic>
          <a:graphicData uri="http://schemas.openxmlformats.org/drawingml/2006/table">
            <a:tbl>
              <a:tblPr/>
              <a:tblGrid>
                <a:gridCol w="107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zh-TW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7"/>
                      <a:stretch>
                        <a:fillRect l="-1124" t="-201333" r="-1685" b="-8000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941140357"/>
                  </a:ext>
                </a:extLst>
              </a:tr>
            </a:tbl>
          </a:graphicData>
        </a:graphic>
      </p:graphicFrame>
      <p:sp>
        <p:nvSpPr>
          <p:cNvPr id="17421" name="文字方塊 26">
            <a:extLst>
              <a:ext uri="{FF2B5EF4-FFF2-40B4-BE49-F238E27FC236}">
                <a16:creationId xmlns:a16="http://schemas.microsoft.com/office/drawing/2014/main" id="{4B8DEFED-2DE0-40E6-BAFC-B5A4F8BEC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9238" y="6164263"/>
            <a:ext cx="22939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5. INTERSECT</a:t>
            </a:r>
            <a:endParaRPr lang="zh-TW" altLang="en-US" sz="240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7422" name="矩形: 圓角 1">
            <a:extLst>
              <a:ext uri="{FF2B5EF4-FFF2-40B4-BE49-F238E27FC236}">
                <a16:creationId xmlns:a16="http://schemas.microsoft.com/office/drawing/2014/main" id="{37F6587A-FD4F-490D-97C9-86BDDFC20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3194050"/>
            <a:ext cx="503237" cy="2984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2400">
              <a:ea typeface="新細明體" panose="02020500000000000000" pitchFamily="18" charset="-120"/>
            </a:endParaRPr>
          </a:p>
        </p:txBody>
      </p: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F6574B26-EB2E-4822-ACF0-1E32F8BE0E11}"/>
              </a:ext>
            </a:extLst>
          </p:cNvPr>
          <p:cNvGraphicFramePr>
            <a:graphicFrameLocks noGrp="1"/>
          </p:cNvGraphicFramePr>
          <p:nvPr/>
        </p:nvGraphicFramePr>
        <p:xfrm>
          <a:off x="2546232" y="5256455"/>
          <a:ext cx="1296144" cy="370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62672567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057516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stretch>
                        <a:fillRect l="-935" t="-8065" r="-101869" b="-2258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7969723"/>
                  </a:ext>
                </a:extLst>
              </a:tr>
            </a:tbl>
          </a:graphicData>
        </a:graphic>
      </p:graphicFrame>
      <p:sp>
        <p:nvSpPr>
          <p:cNvPr id="17424" name="文字方塊 16">
            <a:extLst>
              <a:ext uri="{FF2B5EF4-FFF2-40B4-BE49-F238E27FC236}">
                <a16:creationId xmlns:a16="http://schemas.microsoft.com/office/drawing/2014/main" id="{84E4683E-5ED7-48B7-9283-5A258ADB9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5165725"/>
            <a:ext cx="942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Map:</a:t>
            </a:r>
            <a:endParaRPr lang="zh-TW" altLang="en-US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25" name="文字方塊 18">
            <a:extLst>
              <a:ext uri="{FF2B5EF4-FFF2-40B4-BE49-F238E27FC236}">
                <a16:creationId xmlns:a16="http://schemas.microsoft.com/office/drawing/2014/main" id="{D7907D87-F45A-4457-A459-502BCBB45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0950" y="4752975"/>
            <a:ext cx="1633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key  value</a:t>
            </a:r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標題 1">
            <a:extLst>
              <a:ext uri="{FF2B5EF4-FFF2-40B4-BE49-F238E27FC236}">
                <a16:creationId xmlns:a16="http://schemas.microsoft.com/office/drawing/2014/main" id="{176FFCAB-52CF-4D19-9ED0-EDE8D0F7BB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9459" name="內容版面配置區 2">
            <a:extLst>
              <a:ext uri="{FF2B5EF4-FFF2-40B4-BE49-F238E27FC236}">
                <a16:creationId xmlns:a16="http://schemas.microsoft.com/office/drawing/2014/main" id="{93C2F954-7F56-4601-AF70-82322B0A00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3588" y="476250"/>
            <a:ext cx="8202612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b="1">
                <a:solidFill>
                  <a:srgbClr val="3BA943"/>
                </a:solidFill>
                <a:latin typeface="Times New Roman" panose="02020603050405020304" pitchFamily="18" charset="0"/>
              </a:rPr>
              <a:t>討論：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TW" altLang="en-US">
                <a:latin typeface="Times New Roman" panose="02020603050405020304" pitchFamily="18" charset="0"/>
              </a:rPr>
              <a:t>  	</a:t>
            </a:r>
            <a:r>
              <a:rPr lang="en-US" altLang="zh-TW" sz="2800">
                <a:latin typeface="Times New Roman" panose="02020603050405020304" pitchFamily="18" charset="0"/>
              </a:rPr>
              <a:t>Q:</a:t>
            </a:r>
            <a:r>
              <a:rPr lang="zh-TW" altLang="en-US" sz="2800">
                <a:latin typeface="Times New Roman" panose="02020603050405020304" pitchFamily="18" charset="0"/>
              </a:rPr>
              <a:t> </a:t>
            </a:r>
            <a:r>
              <a:rPr lang="en-US" altLang="zh-TW" sz="2800">
                <a:latin typeface="Times New Roman" panose="02020603050405020304" pitchFamily="18" charset="0"/>
              </a:rPr>
              <a:t>ADD, UNION, INTERSECT </a:t>
            </a:r>
            <a:r>
              <a:rPr lang="zh-TW" altLang="en-US" sz="2800">
                <a:latin typeface="Times New Roman" panose="02020603050405020304" pitchFamily="18" charset="0"/>
              </a:rPr>
              <a:t>都使用 </a:t>
            </a:r>
            <a:r>
              <a:rPr lang="en-US" altLang="zh-TW" sz="2800">
                <a:latin typeface="Times New Roman" panose="02020603050405020304" pitchFamily="18" charset="0"/>
              </a:rPr>
              <a:t>iterator </a:t>
            </a:r>
            <a:br>
              <a:rPr lang="en-US" altLang="zh-TW" sz="2800">
                <a:latin typeface="Times New Roman" panose="02020603050405020304" pitchFamily="18" charset="0"/>
              </a:rPr>
            </a:br>
            <a:r>
              <a:rPr lang="zh-TW" altLang="en-US" sz="2800">
                <a:latin typeface="Times New Roman" panose="02020603050405020304" pitchFamily="18" charset="0"/>
              </a:rPr>
              <a:t>     將 </a:t>
            </a:r>
            <a:r>
              <a:rPr lang="en-US" altLang="zh-TW" sz="2800">
                <a:latin typeface="Times New Roman" panose="02020603050405020304" pitchFamily="18" charset="0"/>
              </a:rPr>
              <a:t>map</a:t>
            </a:r>
            <a:r>
              <a:rPr lang="zh-TW" altLang="en-US" sz="2800">
                <a:latin typeface="Times New Roman" panose="02020603050405020304" pitchFamily="18" charset="0"/>
              </a:rPr>
              <a:t> 全部找一遍，這樣是否會超時</a:t>
            </a:r>
            <a:r>
              <a:rPr lang="en-US" altLang="zh-TW" sz="2800">
                <a:latin typeface="Times New Roman" panose="02020603050405020304" pitchFamily="18" charset="0"/>
              </a:rPr>
              <a:t>?</a:t>
            </a:r>
            <a:br>
              <a:rPr lang="en-US" altLang="zh-TW" sz="2800">
                <a:latin typeface="Times New Roman" panose="02020603050405020304" pitchFamily="18" charset="0"/>
              </a:rPr>
            </a:br>
            <a:r>
              <a:rPr lang="en-US" altLang="zh-TW" sz="2800">
                <a:latin typeface="Times New Roman" panose="02020603050405020304" pitchFamily="18" charset="0"/>
              </a:rPr>
              <a:t>A: </a:t>
            </a:r>
            <a:r>
              <a:rPr lang="zh-TW" altLang="en-US" sz="2800">
                <a:latin typeface="Times New Roman" panose="02020603050405020304" pitchFamily="18" charset="0"/>
              </a:rPr>
              <a:t>考慮</a:t>
            </a:r>
            <a:r>
              <a:rPr lang="en-US" altLang="zh-TW" sz="2800">
                <a:latin typeface="Times New Roman" panose="02020603050405020304" pitchFamily="18" charset="0"/>
              </a:rPr>
              <a:t>worst</a:t>
            </a:r>
            <a:r>
              <a:rPr lang="zh-TW" altLang="en-US" sz="2800">
                <a:latin typeface="Times New Roman" panose="02020603050405020304" pitchFamily="18" charset="0"/>
              </a:rPr>
              <a:t> </a:t>
            </a:r>
            <a:r>
              <a:rPr lang="en-US" altLang="zh-TW" sz="2800">
                <a:latin typeface="Times New Roman" panose="02020603050405020304" pitchFamily="18" charset="0"/>
              </a:rPr>
              <a:t>case</a:t>
            </a:r>
            <a:r>
              <a:rPr lang="zh-TW" altLang="en-US" sz="2800">
                <a:latin typeface="Times New Roman" panose="02020603050405020304" pitchFamily="18" charset="0"/>
              </a:rPr>
              <a:t>，題目提到最多 </a:t>
            </a:r>
            <a:r>
              <a:rPr lang="en-US" altLang="zh-TW" sz="2800">
                <a:latin typeface="Times New Roman" panose="02020603050405020304" pitchFamily="18" charset="0"/>
              </a:rPr>
              <a:t>2000</a:t>
            </a:r>
            <a:r>
              <a:rPr lang="zh-TW" altLang="en-US" sz="2800">
                <a:latin typeface="Times New Roman" panose="02020603050405020304" pitchFamily="18" charset="0"/>
              </a:rPr>
              <a:t> </a:t>
            </a:r>
            <a:r>
              <a:rPr lang="en-US" altLang="zh-TW" sz="2800">
                <a:latin typeface="Times New Roman" panose="02020603050405020304" pitchFamily="18" charset="0"/>
              </a:rPr>
              <a:t>operations</a:t>
            </a:r>
            <a:br>
              <a:rPr lang="en-US" altLang="zh-TW" sz="2800">
                <a:latin typeface="Times New Roman" panose="02020603050405020304" pitchFamily="18" charset="0"/>
              </a:rPr>
            </a:br>
            <a:r>
              <a:rPr lang="zh-TW" altLang="en-US" sz="2800">
                <a:latin typeface="Times New Roman" panose="02020603050405020304" pitchFamily="18" charset="0"/>
              </a:rPr>
              <a:t> </a:t>
            </a:r>
            <a:endParaRPr lang="en-US" altLang="zh-TW" sz="280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zh-TW" altLang="en-US"/>
          </a:p>
        </p:txBody>
      </p:sp>
      <p:sp>
        <p:nvSpPr>
          <p:cNvPr id="19460" name="投影片編號版面配置區 3">
            <a:extLst>
              <a:ext uri="{FF2B5EF4-FFF2-40B4-BE49-F238E27FC236}">
                <a16:creationId xmlns:a16="http://schemas.microsoft.com/office/drawing/2014/main" id="{C960F89C-BB63-4F56-9C3B-7B5816F2D4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51CDBE3-8360-4A3C-9038-EEDF15C325C2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19461" name="文字方塊 1">
            <a:extLst>
              <a:ext uri="{FF2B5EF4-FFF2-40B4-BE49-F238E27FC236}">
                <a16:creationId xmlns:a16="http://schemas.microsoft.com/office/drawing/2014/main" id="{488CFB11-C096-43AC-8B9F-34D78C06B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725" y="2617788"/>
            <a:ext cx="1296988" cy="282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TW">
                <a:latin typeface="Times New Roman" panose="02020603050405020304" pitchFamily="18" charset="0"/>
              </a:rPr>
              <a:t>2000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PUSH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DUP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ADD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DUP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ADD</a:t>
            </a:r>
          </a:p>
          <a:p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DUP</a:t>
            </a:r>
          </a:p>
          <a:p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ADD</a:t>
            </a:r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62" name="圖片 5">
            <a:extLst>
              <a:ext uri="{FF2B5EF4-FFF2-40B4-BE49-F238E27FC236}">
                <a16:creationId xmlns:a16="http://schemas.microsoft.com/office/drawing/2014/main" id="{D15710CA-593C-47EF-B475-1B80323D9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175" y="5345113"/>
            <a:ext cx="2190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Group 6">
            <a:extLst>
              <a:ext uri="{FF2B5EF4-FFF2-40B4-BE49-F238E27FC236}">
                <a16:creationId xmlns:a16="http://schemas.microsoft.com/office/drawing/2014/main" id="{0ED13979-93F1-4622-81B6-28354DA5F0AD}"/>
              </a:ext>
            </a:extLst>
          </p:cNvPr>
          <p:cNvGraphicFramePr>
            <a:graphicFrameLocks noGrp="1"/>
          </p:cNvGraphicFramePr>
          <p:nvPr/>
        </p:nvGraphicFramePr>
        <p:xfrm>
          <a:off x="2902553" y="2780927"/>
          <a:ext cx="510480" cy="1098901"/>
        </p:xfrm>
        <a:graphic>
          <a:graphicData uri="http://schemas.openxmlformats.org/drawingml/2006/table">
            <a:tbl>
              <a:tblPr/>
              <a:tblGrid>
                <a:gridCol w="510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24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457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stretch>
                        <a:fillRect l="-3571" t="-108046" r="-4762" b="-3448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" name="Group 6">
            <a:extLst>
              <a:ext uri="{FF2B5EF4-FFF2-40B4-BE49-F238E27FC236}">
                <a16:creationId xmlns:a16="http://schemas.microsoft.com/office/drawing/2014/main" id="{6428FCAC-C5A9-4A19-A547-95859B1F68FA}"/>
              </a:ext>
            </a:extLst>
          </p:cNvPr>
          <p:cNvGraphicFramePr>
            <a:graphicFrameLocks noGrp="1"/>
          </p:cNvGraphicFramePr>
          <p:nvPr/>
        </p:nvGraphicFramePr>
        <p:xfrm>
          <a:off x="4297722" y="2780928"/>
          <a:ext cx="510480" cy="1098901"/>
        </p:xfrm>
        <a:graphic>
          <a:graphicData uri="http://schemas.openxmlformats.org/drawingml/2006/table">
            <a:tbl>
              <a:tblPr/>
              <a:tblGrid>
                <a:gridCol w="510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2444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stretch>
                        <a:fillRect l="-3571" r="-4762" b="-95745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457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stretch>
                        <a:fillRect l="-3571" t="-108046" r="-4762" b="-3448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3" name="Group 6">
            <a:extLst>
              <a:ext uri="{FF2B5EF4-FFF2-40B4-BE49-F238E27FC236}">
                <a16:creationId xmlns:a16="http://schemas.microsoft.com/office/drawing/2014/main" id="{90C403CD-C953-4696-BF34-76DBC01BB1E5}"/>
              </a:ext>
            </a:extLst>
          </p:cNvPr>
          <p:cNvGraphicFramePr>
            <a:graphicFrameLocks noGrp="1"/>
          </p:cNvGraphicFramePr>
          <p:nvPr/>
        </p:nvGraphicFramePr>
        <p:xfrm>
          <a:off x="5726348" y="2780928"/>
          <a:ext cx="589942" cy="1098901"/>
        </p:xfrm>
        <a:graphic>
          <a:graphicData uri="http://schemas.openxmlformats.org/drawingml/2006/table">
            <a:tbl>
              <a:tblPr/>
              <a:tblGrid>
                <a:gridCol w="5899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24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457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5"/>
                      <a:stretch>
                        <a:fillRect l="-18367" t="-108046" r="-3061" b="-4598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4" name="Group 6">
            <a:extLst>
              <a:ext uri="{FF2B5EF4-FFF2-40B4-BE49-F238E27FC236}">
                <a16:creationId xmlns:a16="http://schemas.microsoft.com/office/drawing/2014/main" id="{9E0C3B06-484D-4938-883C-9C0815F60760}"/>
              </a:ext>
            </a:extLst>
          </p:cNvPr>
          <p:cNvGraphicFramePr>
            <a:graphicFrameLocks noGrp="1"/>
          </p:cNvGraphicFramePr>
          <p:nvPr/>
        </p:nvGraphicFramePr>
        <p:xfrm>
          <a:off x="7141027" y="2780929"/>
          <a:ext cx="582488" cy="1098901"/>
        </p:xfrm>
        <a:graphic>
          <a:graphicData uri="http://schemas.openxmlformats.org/drawingml/2006/table">
            <a:tbl>
              <a:tblPr/>
              <a:tblGrid>
                <a:gridCol w="582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2444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6"/>
                      <a:stretch>
                        <a:fillRect l="-18750" r="-4167" b="-96809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457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6"/>
                      <a:stretch>
                        <a:fillRect l="-18750" t="-108046" r="-4167" b="-4598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5" name="Group 6">
            <a:extLst>
              <a:ext uri="{FF2B5EF4-FFF2-40B4-BE49-F238E27FC236}">
                <a16:creationId xmlns:a16="http://schemas.microsoft.com/office/drawing/2014/main" id="{0468880A-4D6A-4431-A3EA-DFBD3093C383}"/>
              </a:ext>
            </a:extLst>
          </p:cNvPr>
          <p:cNvGraphicFramePr>
            <a:graphicFrameLocks noGrp="1"/>
          </p:cNvGraphicFramePr>
          <p:nvPr/>
        </p:nvGraphicFramePr>
        <p:xfrm>
          <a:off x="2638366" y="4376718"/>
          <a:ext cx="1178422" cy="1098901"/>
        </p:xfrm>
        <a:graphic>
          <a:graphicData uri="http://schemas.openxmlformats.org/drawingml/2006/table">
            <a:tbl>
              <a:tblPr/>
              <a:tblGrid>
                <a:gridCol w="1178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24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457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7"/>
                      <a:stretch>
                        <a:fillRect l="-6667" t="-109195" r="-1538" b="-4598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7" name="Group 6">
            <a:extLst>
              <a:ext uri="{FF2B5EF4-FFF2-40B4-BE49-F238E27FC236}">
                <a16:creationId xmlns:a16="http://schemas.microsoft.com/office/drawing/2014/main" id="{CBCF4982-F3AE-4ABA-BB02-24B31FF844EB}"/>
              </a:ext>
            </a:extLst>
          </p:cNvPr>
          <p:cNvGraphicFramePr>
            <a:graphicFrameLocks noGrp="1"/>
          </p:cNvGraphicFramePr>
          <p:nvPr/>
        </p:nvGraphicFramePr>
        <p:xfrm>
          <a:off x="4572000" y="4376718"/>
          <a:ext cx="1178422" cy="1098901"/>
        </p:xfrm>
        <a:graphic>
          <a:graphicData uri="http://schemas.openxmlformats.org/drawingml/2006/table">
            <a:tbl>
              <a:tblPr/>
              <a:tblGrid>
                <a:gridCol w="1178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2444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8"/>
                      <a:stretch>
                        <a:fillRect l="-7216" r="-1546" b="-95789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457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8"/>
                      <a:stretch>
                        <a:fillRect l="-7216" t="-109195" r="-1546" b="-4598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8" name="Group 6">
            <a:extLst>
              <a:ext uri="{FF2B5EF4-FFF2-40B4-BE49-F238E27FC236}">
                <a16:creationId xmlns:a16="http://schemas.microsoft.com/office/drawing/2014/main" id="{53B68D2C-2C61-4478-8D04-7A46598EA8E7}"/>
              </a:ext>
            </a:extLst>
          </p:cNvPr>
          <p:cNvGraphicFramePr>
            <a:graphicFrameLocks noGrp="1"/>
          </p:cNvGraphicFramePr>
          <p:nvPr/>
        </p:nvGraphicFramePr>
        <p:xfrm>
          <a:off x="6244030" y="4376717"/>
          <a:ext cx="2429214" cy="1098901"/>
        </p:xfrm>
        <a:graphic>
          <a:graphicData uri="http://schemas.openxmlformats.org/drawingml/2006/table">
            <a:tbl>
              <a:tblPr/>
              <a:tblGrid>
                <a:gridCol w="2429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24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457">
                <a:tc>
                  <a:txBody>
                    <a:bodyPr/>
                    <a:lstStyle/>
                    <a:p>
                      <a:endParaRPr lang="zh-TW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9"/>
                      <a:stretch>
                        <a:fillRect l="-752" t="-109195" r="-1003" b="-3448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標題 1">
            <a:extLst>
              <a:ext uri="{FF2B5EF4-FFF2-40B4-BE49-F238E27FC236}">
                <a16:creationId xmlns:a16="http://schemas.microsoft.com/office/drawing/2014/main" id="{AA7B371A-98BB-4147-A161-D20CDC1EA9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B825802-BF88-4221-83D9-5D9B435BB01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782638" y="1104900"/>
            <a:ext cx="7772400" cy="4648200"/>
          </a:xfrm>
          <a:blipFill>
            <a:blip r:embed="rId2"/>
            <a:stretch>
              <a:fillRect l="-549" t="-2752"/>
            </a:stretch>
          </a:blipFill>
        </p:spPr>
        <p:txBody>
          <a:bodyPr/>
          <a:lstStyle/>
          <a:p>
            <a:r>
              <a:rPr lang="zh-TW" altLang="en-US">
                <a:noFill/>
              </a:rPr>
              <a:t> </a:t>
            </a:r>
          </a:p>
        </p:txBody>
      </p:sp>
      <p:sp>
        <p:nvSpPr>
          <p:cNvPr id="20484" name="投影片編號版面配置區 3">
            <a:extLst>
              <a:ext uri="{FF2B5EF4-FFF2-40B4-BE49-F238E27FC236}">
                <a16:creationId xmlns:a16="http://schemas.microsoft.com/office/drawing/2014/main" id="{B331D72A-0330-45C2-919E-F7001EAB8B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09217317-C03C-4EEA-B217-5033C0BAC234}" type="slidenum">
              <a:rPr kumimoji="0" lang="zh-TW" altLang="en-US" sz="1400" smtClean="0">
                <a:solidFill>
                  <a:schemeClr val="accent1"/>
                </a:solidFill>
              </a:rPr>
              <a:pPr/>
              <a:t>11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6363</TotalTime>
  <Words>293</Words>
  <Application>Microsoft Office PowerPoint</Application>
  <PresentationFormat>如螢幕大小 (4:3)</PresentationFormat>
  <Paragraphs>131</Paragraphs>
  <Slides>11</Slides>
  <Notes>6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5" baseType="lpstr">
      <vt:lpstr>Tahoma</vt:lpstr>
      <vt:lpstr>Times New Roman</vt:lpstr>
      <vt:lpstr>Wingdings</vt:lpstr>
      <vt:lpstr>Blends</vt:lpstr>
      <vt:lpstr>12096: The SetStack Computer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GaryC</cp:lastModifiedBy>
  <cp:revision>239</cp:revision>
  <dcterms:created xsi:type="dcterms:W3CDTF">1601-01-01T00:00:00Z</dcterms:created>
  <dcterms:modified xsi:type="dcterms:W3CDTF">2019-06-14T09:30:51Z</dcterms:modified>
</cp:coreProperties>
</file>