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"/>
  </p:notesMasterIdLst>
  <p:sldIdLst>
    <p:sldId id="307" r:id="rId2"/>
    <p:sldId id="309" r:id="rId3"/>
    <p:sldId id="310" r:id="rId4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67" d="100"/>
          <a:sy n="67" d="100"/>
        </p:scale>
        <p:origin x="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640311D-0483-47C8-89D3-75EBC3CEF38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438D076D-62AC-4602-8ACF-F39A96004D54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B8C291D-E324-42D7-B490-ACB0B7533604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5758E31F-740B-48F3-A91B-28DE4ADCC272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FBA76-B735-4E9E-B9C5-039F018AFE1B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859F4-3A7A-4A0E-A84F-66CC4377905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3768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0F0DB-376B-4B8E-9E30-7C32538CFA3C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08CE9-45F4-478E-8060-5AA9FFF963D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32059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D4A10-A67A-47E9-B982-BE8FE240CB30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C9F90-C416-459B-8F27-5EAC96E0B54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0853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CABD-7ABA-4B4F-9B86-8B2C81678900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188AE-2C41-4EA3-9A1F-142C86EE110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7961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37AFF-8AC1-40B5-9323-5049D7728187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F4A5C-640E-43CA-B16D-B196C190D46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788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8699C-85BE-43BA-975B-152EC87180D4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B1FCE-C482-42D9-8E94-ED78CB22BE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091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F38E9-5E20-4973-8758-FCA24BFF6379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28CE2-4C4B-4E35-9AE5-EE15C3C760D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2218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8F575-4259-4905-8006-014229EB36AD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79235-57D0-450A-8F27-4E7978BF6A1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339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1F5F6-DC2B-4269-86FD-877CC8EC9E68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6696E-069B-4E31-A46C-C840E9290F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1752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34392-E8D3-455B-9E62-4B2E4CC49443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E9E43-2DB7-45A0-98EA-F976B3F28BE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8004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71F86-E493-4FD7-A70A-1E70206C19D5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1B56B-E27E-4560-B7F0-EFC6A88A199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8228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A1EC177-4CD0-46CC-824F-CC89056E7DB3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4FC2BF1-5740-444A-837C-55FE0F0B991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634E332-B1DC-4D1C-B45B-EA0789DF3386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smtClean="0">
                <a:latin typeface="Times New Roman" panose="02020603050405020304" pitchFamily="18" charset="0"/>
              </a:rPr>
              <a:t>725: Division</a:t>
            </a:r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smtClean="0">
                <a:latin typeface="Times New Roman" panose="02020603050405020304" pitchFamily="18" charset="0"/>
              </a:rPr>
              <a:t>725</a:t>
            </a:r>
            <a:r>
              <a:rPr lang="zh-TW" altLang="en-US" sz="2400" smtClean="0">
                <a:latin typeface="Times New Roman" panose="02020603050405020304" pitchFamily="18" charset="0"/>
              </a:rPr>
              <a:t>: </a:t>
            </a:r>
            <a:r>
              <a:rPr lang="en-US" altLang="zh-TW" sz="2400" smtClean="0">
                <a:latin typeface="Times New Roman" panose="02020603050405020304" pitchFamily="18" charset="0"/>
              </a:rPr>
              <a:t>Division</a:t>
            </a:r>
            <a:endParaRPr lang="en-US" altLang="zh-TW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smtClean="0">
                <a:latin typeface="Times New Roman" panose="02020603050405020304" pitchFamily="18" charset="0"/>
              </a:rPr>
              <a:t>林鑫成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smtClean="0">
                <a:latin typeface="Times New Roman" panose="02020603050405020304" pitchFamily="18" charset="0"/>
              </a:rPr>
              <a:t>20</a:t>
            </a:r>
            <a:r>
              <a:rPr lang="en-US" altLang="zh-TW" sz="2400" smtClean="0">
                <a:latin typeface="Times New Roman" panose="02020603050405020304" pitchFamily="18" charset="0"/>
              </a:rPr>
              <a:t>21</a:t>
            </a:r>
            <a:r>
              <a:rPr lang="zh-TW" altLang="en-US" sz="2400" smtClean="0">
                <a:latin typeface="Times New Roman" panose="02020603050405020304" pitchFamily="18" charset="0"/>
              </a:rPr>
              <a:t>年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月</a:t>
            </a:r>
            <a:r>
              <a:rPr lang="en-US" altLang="zh-TW" sz="2400" smtClean="0">
                <a:latin typeface="Times New Roman" panose="02020603050405020304" pitchFamily="18" charset="0"/>
              </a:rPr>
              <a:t>23</a:t>
            </a:r>
            <a:r>
              <a:rPr lang="zh-TW" altLang="en-US" sz="2400" smtClean="0">
                <a:latin typeface="Times New Roman" panose="02020603050405020304" pitchFamily="18" charset="0"/>
              </a:rPr>
              <a:t>日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smtClean="0">
                <a:latin typeface="Times New Roman" panose="02020603050405020304" pitchFamily="18" charset="0"/>
              </a:rPr>
              <a:t>給定一個</a:t>
            </a:r>
            <a:r>
              <a:rPr lang="en-US" altLang="zh-TW" sz="2400" smtClean="0">
                <a:latin typeface="Times New Roman" panose="02020603050405020304" pitchFamily="18" charset="0"/>
              </a:rPr>
              <a:t>N</a:t>
            </a:r>
            <a:r>
              <a:rPr lang="zh-TW" altLang="en-US" sz="2400" smtClean="0">
                <a:latin typeface="Times New Roman" panose="02020603050405020304" pitchFamily="18" charset="0"/>
              </a:rPr>
              <a:t>，</a:t>
            </a:r>
            <a:r>
              <a:rPr lang="en-US" altLang="zh-TW" sz="2400" smtClean="0">
                <a:latin typeface="Times New Roman" panose="02020603050405020304" pitchFamily="18" charset="0"/>
              </a:rPr>
              <a:t>2</a:t>
            </a:r>
            <a:r>
              <a:rPr lang="en-US" altLang="zh-TW" sz="2400" smtClean="0">
                <a:latin typeface="Times New Roman" panose="02020603050405020304" pitchFamily="18" charset="0"/>
                <a:sym typeface="Symbol" panose="05050102010706020507" pitchFamily="18" charset="2"/>
              </a:rPr>
              <a:t> </a:t>
            </a:r>
            <a:r>
              <a:rPr lang="en-US" altLang="zh-TW" sz="2400" smtClean="0">
                <a:latin typeface="Times New Roman" panose="02020603050405020304" pitchFamily="18" charset="0"/>
              </a:rPr>
              <a:t>N </a:t>
            </a:r>
            <a:r>
              <a:rPr lang="en-US" altLang="zh-TW" sz="2400" smtClean="0">
                <a:latin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TW" sz="2400" smtClean="0">
                <a:latin typeface="Times New Roman" panose="02020603050405020304" pitchFamily="18" charset="0"/>
              </a:rPr>
              <a:t>79</a:t>
            </a:r>
            <a:r>
              <a:rPr lang="zh-TW" altLang="en-US" sz="2400" smtClean="0">
                <a:latin typeface="Times New Roman" panose="02020603050405020304" pitchFamily="18" charset="0"/>
              </a:rPr>
              <a:t>，找到所有配對使得 </a:t>
            </a:r>
            <a:r>
              <a:rPr lang="en-US" altLang="zh-TW" sz="2400" smtClean="0">
                <a:latin typeface="Times New Roman" panose="02020603050405020304" pitchFamily="18" charset="0"/>
              </a:rPr>
              <a:t>abcde/fghij=N, </a:t>
            </a:r>
            <a:r>
              <a:rPr lang="zh-TW" altLang="en-US" sz="2400" smtClean="0">
                <a:latin typeface="Times New Roman" panose="02020603050405020304" pitchFamily="18" charset="0"/>
              </a:rPr>
              <a:t>其中</a:t>
            </a:r>
            <a:r>
              <a:rPr lang="en-US" altLang="zh-TW" sz="2400" smtClean="0">
                <a:latin typeface="Times New Roman" panose="02020603050405020304" pitchFamily="18" charset="0"/>
              </a:rPr>
              <a:t>abcdefghij</a:t>
            </a:r>
            <a:r>
              <a:rPr lang="zh-TW" altLang="en-US" sz="2400" smtClean="0">
                <a:latin typeface="Times New Roman" panose="02020603050405020304" pitchFamily="18" charset="0"/>
              </a:rPr>
              <a:t>皆為</a:t>
            </a:r>
            <a:r>
              <a:rPr lang="en-US" altLang="zh-TW" sz="2400" smtClean="0">
                <a:latin typeface="Times New Roman" panose="02020603050405020304" pitchFamily="18" charset="0"/>
              </a:rPr>
              <a:t>0~9</a:t>
            </a:r>
            <a:r>
              <a:rPr lang="zh-TW" altLang="en-US" sz="2400" smtClean="0">
                <a:latin typeface="Times New Roman" panose="02020603050405020304" pitchFamily="18" charset="0"/>
              </a:rPr>
              <a:t>的數字，且</a:t>
            </a:r>
            <a:r>
              <a:rPr lang="en-US" altLang="zh-TW" sz="2400" smtClean="0">
                <a:latin typeface="Times New Roman" panose="02020603050405020304" pitchFamily="18" charset="0"/>
              </a:rPr>
              <a:t>abcdefghij</a:t>
            </a:r>
            <a:r>
              <a:rPr lang="zh-TW" altLang="en-US" sz="2400" smtClean="0">
                <a:latin typeface="Times New Roman" panose="02020603050405020304" pitchFamily="18" charset="0"/>
              </a:rPr>
              <a:t>中不能有重複的數字。</a:t>
            </a:r>
            <a:endParaRPr lang="zh-TW" altLang="en-US" sz="2400" smtClean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76BB08C-ECBA-4D57-86CE-1CA19592870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6029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smtClean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latin typeface="Times New Roman" panose="02020603050405020304" pitchFamily="18" charset="0"/>
              </a:rPr>
              <a:t>61</a:t>
            </a:r>
            <a:r>
              <a:rPr lang="zh-TW" altLang="zh-TW" sz="2400" smtClean="0">
                <a:latin typeface="Times New Roman" panose="02020603050405020304" pitchFamily="18" charset="0"/>
              </a:rPr>
              <a:t>    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There are no solutions for 61.</a:t>
            </a:r>
            <a:r>
              <a:rPr lang="zh-TW" altLang="zh-TW" sz="2400" smtClean="0">
                <a:latin typeface="Times New Roman" panose="02020603050405020304" pitchFamily="18" charset="0"/>
              </a:rPr>
              <a:t>    </a:t>
            </a:r>
            <a:br>
              <a:rPr lang="zh-TW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</a:rPr>
              <a:t>    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79546 / 01283 = 62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400" smtClean="0">
                <a:latin typeface="Times New Roman" panose="02020603050405020304" pitchFamily="18" charset="0"/>
              </a:rPr>
              <a:t>		</a:t>
            </a:r>
            <a:r>
              <a:rPr lang="zh-TW" altLang="en-US" sz="2400" smtClean="0">
                <a:latin typeface="Times New Roman" panose="02020603050405020304" pitchFamily="18" charset="0"/>
              </a:rPr>
              <a:t>         </a:t>
            </a:r>
            <a:r>
              <a:rPr lang="en-US" altLang="zh-TW" sz="2400" smtClean="0">
                <a:latin typeface="Times New Roman" panose="02020603050405020304" pitchFamily="18" charset="0"/>
              </a:rPr>
              <a:t>94736 / 01528 = 62</a:t>
            </a:r>
            <a:endParaRPr lang="zh-TW" altLang="en-US" sz="2400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    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暴力枚舉所有商乘以分母的情形，獲得分子後，再檢查分子與分母是否符合題目規定。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 因題目給的商＞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，可以得知分母比分子小，在所有排列組合中，分母比分子小的情況下，分母可能的範圍只有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1234~49876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，因此暴力枚舉所有這些範圍即可。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 另檢查分子分母的部分，先確認兩數皆是五位數，或一數是五位數另一數為四位數，再檢查是否沒有重複的數字，可以透過對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10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取餘數的方法取得每一個數字。</a:t>
            </a:r>
            <a:endParaRPr lang="zh-TW" altLang="en-US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ABD6C17-191F-4212-8757-049D16A5A94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6029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以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為例子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檢查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1234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*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765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8</a:t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1235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*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7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65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70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01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236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*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7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6632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01237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*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7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66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94</a:t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…</a:t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01283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*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79546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=&gt;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符合題意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…</a:t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01528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*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94736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=&gt;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符合題意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…</a:t>
            </a:r>
            <a:b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49876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*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62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smtClean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3,092,312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  <a:r>
              <a:rPr lang="en-US" altLang="zh-TW" sz="2400" smtClean="0">
                <a:latin typeface="Times New Roman" panose="02020603050405020304" pitchFamily="18" charset="0"/>
              </a:rPr>
              <a:t>(1)</a:t>
            </a:r>
            <a:r>
              <a:rPr lang="zh-TW" altLang="en-US" sz="2400" smtClean="0">
                <a:latin typeface="Times New Roman" panose="02020603050405020304" pitchFamily="18" charset="0"/>
              </a:rPr>
              <a:t>輸出跟檢查字元時要考慮到</a:t>
            </a:r>
            <a:r>
              <a:rPr lang="en-US" altLang="zh-TW" sz="2400" smtClean="0">
                <a:latin typeface="Times New Roman" panose="02020603050405020304" pitchFamily="18" charset="0"/>
              </a:rPr>
              <a:t>0</a:t>
            </a:r>
            <a:r>
              <a:rPr lang="zh-TW" altLang="en-US" sz="2400" smtClean="0">
                <a:latin typeface="Times New Roman" panose="02020603050405020304" pitchFamily="18" charset="0"/>
              </a:rPr>
              <a:t>在第一位的狀況。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  <a:r>
              <a:rPr lang="en-US" altLang="zh-TW" sz="2400" smtClean="0">
                <a:latin typeface="Times New Roman" panose="02020603050405020304" pitchFamily="18" charset="0"/>
              </a:rPr>
              <a:t>(2)</a:t>
            </a:r>
            <a:r>
              <a:rPr lang="zh-TW" altLang="en-US" sz="2400" smtClean="0">
                <a:latin typeface="Times New Roman" panose="02020603050405020304" pitchFamily="18" charset="0"/>
              </a:rPr>
              <a:t>若再繼續討論分母的範圍，能繼續加快速度。</a:t>
            </a:r>
            <a:endParaRPr lang="en-US" altLang="zh-TW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400" smtClean="0">
                <a:latin typeface="Times New Roman" panose="02020603050405020304" pitchFamily="18" charset="0"/>
              </a:rPr>
              <a:t>	(3)</a:t>
            </a:r>
            <a:r>
              <a:rPr lang="zh-TW" altLang="en-US" sz="2400" smtClean="0">
                <a:latin typeface="Times New Roman" panose="02020603050405020304" pitchFamily="18" charset="0"/>
              </a:rPr>
              <a:t>這個解法當中分子超過</a:t>
            </a:r>
            <a:r>
              <a:rPr lang="en-US" altLang="zh-TW" sz="2400" smtClean="0">
                <a:latin typeface="Times New Roman" panose="02020603050405020304" pitchFamily="18" charset="0"/>
              </a:rPr>
              <a:t>99999</a:t>
            </a:r>
            <a:r>
              <a:rPr lang="zh-TW" altLang="en-US" sz="2400" smtClean="0">
                <a:latin typeface="Times New Roman" panose="02020603050405020304" pitchFamily="18" charset="0"/>
              </a:rPr>
              <a:t>就可以結束。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zh-TW" altLang="en-US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2572</TotalTime>
  <Words>89</Words>
  <Application>Microsoft Office PowerPoint</Application>
  <PresentationFormat>如螢幕大小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1" baseType="lpstr">
      <vt:lpstr>Tahoma</vt:lpstr>
      <vt:lpstr>新細明體</vt:lpstr>
      <vt:lpstr>Arial</vt:lpstr>
      <vt:lpstr>標楷體</vt:lpstr>
      <vt:lpstr>Wingdings</vt:lpstr>
      <vt:lpstr>Times New Roman</vt:lpstr>
      <vt:lpstr>Symbol</vt:lpstr>
      <vt:lpstr>Blends</vt:lpstr>
      <vt:lpstr>725: Division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S</cp:lastModifiedBy>
  <cp:revision>134</cp:revision>
  <dcterms:created xsi:type="dcterms:W3CDTF">1601-01-01T00:00:00Z</dcterms:created>
  <dcterms:modified xsi:type="dcterms:W3CDTF">2021-03-25T04:38:39Z</dcterms:modified>
</cp:coreProperties>
</file>